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0.40097799511002452</c:v>
                </c:pt>
                <c:pt idx="1">
                  <c:v>0.58435207823960877</c:v>
                </c:pt>
                <c:pt idx="2">
                  <c:v>0</c:v>
                </c:pt>
                <c:pt idx="3">
                  <c:v>1.466992665036675E-2</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0.70855614973262027</c:v>
                </c:pt>
                <c:pt idx="1">
                  <c:v>0.29144385026737968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7.823960880195599E-2</c:v>
                </c:pt>
                <c:pt idx="1">
                  <c:v>0.1687041564792176</c:v>
                </c:pt>
                <c:pt idx="2">
                  <c:v>0.24449877750611251</c:v>
                </c:pt>
                <c:pt idx="3">
                  <c:v>0.50855745721271395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0.62102689486552565</c:v>
                </c:pt>
                <c:pt idx="1">
                  <c:v>3.9119804400977988E-2</c:v>
                </c:pt>
                <c:pt idx="2">
                  <c:v>0.17603911980440101</c:v>
                </c:pt>
                <c:pt idx="3">
                  <c:v>5.8679706601466999E-2</c:v>
                </c:pt>
                <c:pt idx="4">
                  <c:v>3.9119804400977988E-2</c:v>
                </c:pt>
                <c:pt idx="5">
                  <c:v>6.6014669926650366E-2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0.23558897243107771</c:v>
                </c:pt>
                <c:pt idx="1">
                  <c:v>1.00250626566416E-2</c:v>
                </c:pt>
                <c:pt idx="2">
                  <c:v>0.52882205513784464</c:v>
                </c:pt>
                <c:pt idx="3">
                  <c:v>4.0100250626566407E-2</c:v>
                </c:pt>
                <c:pt idx="4">
                  <c:v>1.00250626566416E-2</c:v>
                </c:pt>
                <c:pt idx="5">
                  <c:v>8.5213032581453629E-2</c:v>
                </c:pt>
                <c:pt idx="6">
                  <c:v>2.2556390977443611E-2</c:v>
                </c:pt>
                <c:pt idx="7">
                  <c:v>3.5087719298245612E-2</c:v>
                </c:pt>
                <c:pt idx="8">
                  <c:v>3.2581453634085211E-2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46</c:v>
                </c:pt>
                <c:pt idx="4" formatCode="0">
                  <c:v>4</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6.0267611787083606</c:v>
                </c:pt>
                <c:pt idx="1">
                  <c:v>5.5850051873403288</c:v>
                </c:pt>
                <c:pt idx="2">
                  <c:v>7.2199905079641411</c:v>
                </c:pt>
                <c:pt idx="3" formatCode="General">
                  <c:v>6.7902635356287062</c:v>
                </c:pt>
                <c:pt idx="4">
                  <c:v>5.8023445966949296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6.9467437999047208</c:v>
                </c:pt>
                <c:pt idx="1">
                  <c:v>6.4655850303107192</c:v>
                </c:pt>
                <c:pt idx="2">
                  <c:v>8.0716997595833799</c:v>
                </c:pt>
                <c:pt idx="3" formatCode="General">
                  <c:v>7.6374498808406006</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7.4309656512700837</c:v>
                </c:pt>
                <c:pt idx="1">
                  <c:v>8.3797440107591061</c:v>
                </c:pt>
                <c:pt idx="2">
                  <c:v>8.8381408111129893</c:v>
                </c:pt>
                <c:pt idx="3">
                  <c:v>4.8220904229272259</c:v>
                </c:pt>
                <c:pt idx="4">
                  <c:v>7.6020969803781817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7.8721651381573796</c:v>
                </c:pt>
                <c:pt idx="2">
                  <c:v>8.4401685040398924</c:v>
                </c:pt>
                <c:pt idx="3">
                  <c:v>4.503883593177469</c:v>
                </c:pt>
                <c:pt idx="4">
                  <c:v>7.3393608906108776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Sheet1!$B$2:$B$6</c:f>
              <c:numCache>
                <c:formatCode>0.0</c:formatCode>
                <c:ptCount val="5"/>
                <c:pt idx="0">
                  <c:v>6.0594233376904008</c:v>
                </c:pt>
                <c:pt idx="1">
                  <c:v>6.4580665422620669</c:v>
                </c:pt>
                <c:pt idx="2">
                  <c:v>6.5103239232718373</c:v>
                </c:pt>
                <c:pt idx="3">
                  <c:v>6.5454874141233121</c:v>
                </c:pt>
                <c:pt idx="4">
                  <c:v>6.7427264130918578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Whittington Health NHS Trust</c:v>
                </c:pt>
                <c:pt idx="3">
                  <c:v>Chelsea And Westminster Hospital NHS Foundation Trust</c:v>
                </c:pt>
                <c:pt idx="4">
                  <c:v>Croydon Health Services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Sheet1!$B$2:$B$6</c:f>
              <c:numCache>
                <c:formatCode>0.0</c:formatCode>
                <c:ptCount val="5"/>
                <c:pt idx="0">
                  <c:v>9.0391569040693298</c:v>
                </c:pt>
                <c:pt idx="1">
                  <c:v>7.8853284126375769</c:v>
                </c:pt>
                <c:pt idx="2">
                  <c:v>7.8703304095193332</c:v>
                </c:pt>
                <c:pt idx="3">
                  <c:v>7.4612493664497883</c:v>
                </c:pt>
                <c:pt idx="4">
                  <c:v>7.4388922133912461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Imperial College Healthcare NHS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Your Trust</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6.5454874141233121</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0.29084499425995691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0.160099189283053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1.6714127341166289</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0.160099189283053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0.57425926379965908</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0.83410933990059277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6.8194375280328714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0.15662104809593025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0.40607070348027552</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0.11320947613214649</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1.1818908070508938</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0.11320947613214472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0.40607070348027641</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0.47079441445850811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6.7902635356287062</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0.55811330424375249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0.16037327728945261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1.6742741738666691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0.16037327728945261</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0.57524238918259041</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0.87349871357224806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6.0267611787083606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Sheet1!$B$2:$B$6</c:f>
              <c:numCache>
                <c:formatCode>0.0</c:formatCode>
                <c:ptCount val="5"/>
                <c:pt idx="0">
                  <c:v>7.0472967004032823</c:v>
                </c:pt>
                <c:pt idx="1">
                  <c:v>7.092704991265065</c:v>
                </c:pt>
                <c:pt idx="2">
                  <c:v>7.1335851439012794</c:v>
                </c:pt>
                <c:pt idx="3">
                  <c:v>7.1677097949727022</c:v>
                </c:pt>
                <c:pt idx="4">
                  <c:v>7.1951181600216074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Kingston and Richmond NHS Foundation Trust</c:v>
                </c:pt>
                <c:pt idx="2">
                  <c:v>Barking, Havering and Redbridge University Hospitals NHS Trust</c:v>
                </c:pt>
                <c:pt idx="3">
                  <c:v>Croydon Health Services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Sheet1!$B$2:$B$6</c:f>
              <c:numCache>
                <c:formatCode>0.0</c:formatCode>
                <c:ptCount val="5"/>
                <c:pt idx="0">
                  <c:v>8.1276052297684576</c:v>
                </c:pt>
                <c:pt idx="1">
                  <c:v>7.9450306393057044</c:v>
                </c:pt>
                <c:pt idx="2">
                  <c:v>7.9028252215895121</c:v>
                </c:pt>
                <c:pt idx="3">
                  <c:v>7.83200208430116</c:v>
                </c:pt>
                <c:pt idx="4">
                  <c:v>7.7278376931924866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Barts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7.3740232087933784</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0.24282080424429386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0.12504906187330489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1.3054943959451011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0.12504906187330533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0.44853807525059874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1.6047339399355716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3.436468982539401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9.1552524950147429E-2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0.21555245816621671</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6.009441375319291E-2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0.62737712068471652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6.009441375319291E-2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0.16698554207004612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9.1762649795320588</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9.3647027670571426E-2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0.28706521401616403</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8.0031635417182834E-2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0.83551887531399327</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8.0031635417181946E-2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0.28706521401616492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0.39617007641772517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8.3610650893319054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0.2583988733510969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9.5891691785070954E-2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1.0010956049389659</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9.5891691785073618E-2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0.34395359886327626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0.31876552710540551</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8.8381408111129893</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0.36286603249237714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0.14159776108957711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1.478260458827771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0.14159776108957622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0.50789655090144148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1.671378940429296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5.8023445966949296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0.14747695046233744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0.24439701070539144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6.8136059344070077E-2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0.71133075532855017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6.8136059344070077E-2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0.24439701070539144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0.29388310125071726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8.6298547935489811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Sheet1!$B$2:$B$6</c:f>
              <c:numCache>
                <c:formatCode>0.0</c:formatCode>
                <c:ptCount val="5"/>
                <c:pt idx="0">
                  <c:v>7.3596732315956173</c:v>
                </c:pt>
                <c:pt idx="1">
                  <c:v>7.458758111870031</c:v>
                </c:pt>
                <c:pt idx="2">
                  <c:v>7.4698534677166126</c:v>
                </c:pt>
                <c:pt idx="3">
                  <c:v>7.5398039150062601</c:v>
                </c:pt>
                <c:pt idx="4">
                  <c:v>7.6114502449399453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Lewisham And Greenwich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8.9987574686071454</c:v>
                </c:pt>
                <c:pt idx="1">
                  <c:v>8.7703535305123896</c:v>
                </c:pt>
                <c:pt idx="2">
                  <c:v>8.3491832788506546</c:v>
                </c:pt>
                <c:pt idx="3">
                  <c:v>8.146919978019179</c:v>
                </c:pt>
                <c:pt idx="4">
                  <c:v>8.096728940558755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Your Trust</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7.7192943707261801</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3.7302169734170221E-2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0.19181292794472071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5.3476010216654046E-2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0.55828193038405516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5.3476010216654046E-2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0.19181292794472071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3.8599312541991893E-2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9.5098541842715747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0.49822377362333459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0.17138173913484156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1.7892009476611976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0.17138173913484245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0.61472860534151952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0.61217063824611095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5.5850051873403288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0.43332415785946932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0.12875599538004412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1.3441942537984231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0.12875599538004323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0.46183446304660691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9.9109832018385191E-2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7.6017603564887226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0.27267042259285912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9.8077147652545271E-2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1.0239114529335707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9.8077147652544383E-2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0.35179260344000873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0.24366058719392214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8.3430746823243016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0.16011177600681137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0.39897237500581717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0.11123051522430494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1.1612307370249431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0.11123051522430316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0.39897237500581895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0.29668045353741412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7.5567774432059789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Sheet1!$B$2:$B$6</c:f>
              <c:numCache>
                <c:formatCode>0.0</c:formatCode>
                <c:ptCount val="5"/>
                <c:pt idx="0">
                  <c:v>8.432220731576777</c:v>
                </c:pt>
                <c:pt idx="1">
                  <c:v>8.4702474233083205</c:v>
                </c:pt>
                <c:pt idx="2">
                  <c:v>8.4813536599314663</c:v>
                </c:pt>
                <c:pt idx="3">
                  <c:v>8.5217745150174053</c:v>
                </c:pt>
                <c:pt idx="4">
                  <c:v>8.5909388874148434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London North West University Healthcare NHS Trust</c:v>
                </c:pt>
                <c:pt idx="2">
                  <c:v>Barking, Havering and Redbridge University Hospitals NHS Trust</c:v>
                </c:pt>
                <c:pt idx="3">
                  <c:v>Epsom and St Helier University Hospitals NHS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Sheet1!$B$2:$B$6</c:f>
              <c:numCache>
                <c:formatCode>0.0</c:formatCode>
                <c:ptCount val="5"/>
                <c:pt idx="0">
                  <c:v>9.559009842757785</c:v>
                </c:pt>
                <c:pt idx="1">
                  <c:v>9.4240938539981745</c:v>
                </c:pt>
                <c:pt idx="2">
                  <c:v>9.2321914190053729</c:v>
                </c:pt>
                <c:pt idx="3">
                  <c:v>9.2128513629287738</c:v>
                </c:pt>
                <c:pt idx="4">
                  <c:v>9.0499141467911119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Guy's And St Thomas' NHS Foundation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Your Trust</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8.8072429182059704</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0.24758034903400983</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6.9997784613763159E-2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0.73076690198943339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6.9997784613763159E-2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0.25107482704886763</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0.22100149487563847</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8.7140523038923003</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8.8673367320314611E-2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6.2366647666944885E-2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0.65109891912321416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6.2366647666944885E-2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0.22370272663625634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0.12387006917063204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8.9800877237196524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8.1664609683739897E-2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0.23855568900664892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6.6507542527252994E-2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0.6943292717011893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6.6507542527252994E-2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0.23855568900664892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0.17024737404057966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8.7275887270059549</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Sheet1!$B$2:$B$6</c:f>
              <c:numCache>
                <c:formatCode>0.0</c:formatCode>
                <c:ptCount val="5"/>
                <c:pt idx="0">
                  <c:v>7.8175517653468356</c:v>
                </c:pt>
                <c:pt idx="1">
                  <c:v>7.9723194257393581</c:v>
                </c:pt>
                <c:pt idx="2">
                  <c:v>7.9867460797904926</c:v>
                </c:pt>
                <c:pt idx="3">
                  <c:v>8.0867138250969415</c:v>
                </c:pt>
                <c:pt idx="4">
                  <c:v>8.1397583246257241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Barking, Havering and Redbridge University Hospitals NHS Trust</c:v>
                </c:pt>
                <c:pt idx="1">
                  <c:v>London North West University Healthcare NHS Trust</c:v>
                </c:pt>
                <c:pt idx="2">
                  <c:v>Croydon Health Services NHS Trust</c:v>
                </c:pt>
                <c:pt idx="3">
                  <c:v>Homerton Healthcare NHS Foundation Trust</c:v>
                </c:pt>
                <c:pt idx="4">
                  <c:v>Lewisham And Greenwich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9.2085795042407206</c:v>
                </c:pt>
                <c:pt idx="1">
                  <c:v>8.9552596214088886</c:v>
                </c:pt>
                <c:pt idx="2">
                  <c:v>8.7170957150377379</c:v>
                </c:pt>
                <c:pt idx="3">
                  <c:v>8.70724304729114</c:v>
                </c:pt>
                <c:pt idx="4">
                  <c:v>8.6672136564019677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Your Trust</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8.3323563284318176</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0.31853114866243981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9.9552927184944018E-2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1.0393183810651143</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9.955292718494313E-2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0.3570860722676894</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0.67748543229562763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7.7432044858592102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0.10035911076006698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0.28927969646679408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8.064901656778467E-2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0.84196424659624469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8.064901656778467E-2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0.28927969646679408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9.2870158064270569E-2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8.338646670185927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8.0696000189780293E-2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0.20343344127946494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5.6715722453310136E-2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0.59210406472134736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5.6715722453310136E-2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0.20343344127946494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0.19941934925319416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8.8833557755655903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0.21325110296799732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7.7095779593150837E-2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0.80486895864800445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7.7095779593150837E-2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0.27653460226428273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0.1409313580709366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8.3642183821165403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Sheet1!$B$2:$B$6</c:f>
              <c:numCache>
                <c:formatCode>0.0</c:formatCode>
                <c:ptCount val="5"/>
                <c:pt idx="0">
                  <c:v>7.7620657294615132</c:v>
                </c:pt>
                <c:pt idx="1">
                  <c:v>7.8046624997899849</c:v>
                </c:pt>
                <c:pt idx="2">
                  <c:v>7.8783171747004834</c:v>
                </c:pt>
                <c:pt idx="3">
                  <c:v>7.9509424273779947</c:v>
                </c:pt>
                <c:pt idx="4">
                  <c:v>8.0002052381793405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London North West University Healthcare NHS Trust</c:v>
                </c:pt>
                <c:pt idx="3">
                  <c:v>Lewisham And Greenwich NHS Trust</c:v>
                </c:pt>
                <c:pt idx="4">
                  <c:v>Royal Free London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Sheet1!$B$2:$B$6</c:f>
              <c:numCache>
                <c:formatCode>0.0</c:formatCode>
                <c:ptCount val="5"/>
                <c:pt idx="0">
                  <c:v>9.0779219110685112</c:v>
                </c:pt>
                <c:pt idx="1">
                  <c:v>8.7445818322876185</c:v>
                </c:pt>
                <c:pt idx="2">
                  <c:v>8.649502892383806</c:v>
                </c:pt>
                <c:pt idx="3">
                  <c:v>8.6011552153899746</c:v>
                </c:pt>
                <c:pt idx="4">
                  <c:v>8.4575847383895013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St George's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Your Trust</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8.2115132676586722</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0.24633295868524474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0.32663491928231458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9.1063373401456538E-2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0.95068864868339276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9.1063373401457426E-2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0.32663491928231281</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0.54185610049319877</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7.448210650928301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0.18701493944450753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5.8575751122978303E-2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0.61152249911959089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5.8575751122978303E-2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0.2101051720937992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0.32692992439002211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9.0224766604365723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0.22123456488573723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0.28687514500805378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7.9978645598777653E-2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0.83496566915687254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7.9978645598777653E-2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0.28687514500805378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0.47049397252475877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7.2064653632868856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0.22172460949251427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8.6722310958403881E-2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0.9053685750502547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8.6722310958405657E-2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0.31106397645731043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0.27972443786994106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7.4403510912409239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5.5708295703185584E-2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0.23535562381619268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6.5615388277525E-2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0.68501530839837965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6.5615388277523223E-2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0.23535562381619357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0.50359141926837303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8.1264476242677688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0.10456906960372514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0.20584636963519465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5.7388428838565986E-2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0.59912702357375025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5.7388428838565986E-2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0.20584636963519465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0.42600292587636268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8.6968476000773833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1.8546690622699202E-2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0.13539010116824102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3.774574795810004E-2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0.39406023277472713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3.774574795810004E-2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0.13539010116824102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6.9835280925724774E-2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9.5397938833728766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Sheet1!$B$2:$B$6</c:f>
              <c:numCache>
                <c:formatCode>0.0</c:formatCode>
                <c:ptCount val="5"/>
                <c:pt idx="0">
                  <c:v>6.579015532105605</c:v>
                </c:pt>
                <c:pt idx="1">
                  <c:v>6.8694075213775028</c:v>
                </c:pt>
                <c:pt idx="2">
                  <c:v>6.9627687138529621</c:v>
                </c:pt>
                <c:pt idx="3">
                  <c:v>6.9654426637798217</c:v>
                </c:pt>
                <c:pt idx="4">
                  <c:v>7.0104552095733759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Royal Free London NHS Foundation Trust</c:v>
                </c:pt>
                <c:pt idx="2">
                  <c:v>Lewisham And Greenwich NHS Trust</c:v>
                </c:pt>
                <c:pt idx="3">
                  <c:v>Barking, Havering and Redbridge University Hospitals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Sheet1!$B$2:$B$6</c:f>
              <c:numCache>
                <c:formatCode>0.0</c:formatCode>
                <c:ptCount val="5"/>
                <c:pt idx="0">
                  <c:v>8.9165678286473398</c:v>
                </c:pt>
                <c:pt idx="1">
                  <c:v>8.587994504153448</c:v>
                </c:pt>
                <c:pt idx="2">
                  <c:v>8.1553710124263983</c:v>
                </c:pt>
                <c:pt idx="3">
                  <c:v>8.091906661433244</c:v>
                </c:pt>
                <c:pt idx="4">
                  <c:v>7.9123233425110939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University College London Hospitals NHS Foundation Trust</c:v>
                </c:pt>
                <c:pt idx="3">
                  <c:v>Barts Health NHS Trust</c:v>
                </c:pt>
                <c:pt idx="4">
                  <c:v>Whittington Health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7.6264880827066248</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0.16930567122665163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0.4487317634442336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0.12510306069357569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1.3060581359379881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0.12510306069357569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0.44873176344423449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7.1850380541215841E-2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8.3589324845223807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4.1747086020908597E-2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0.22902732634551448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2.3910126680141524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0.22902732634551448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0.29614553959150491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8.0866343503743554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0.48536849446153596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0.19222653040166282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2.0068175996841617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0.19222653040166371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0.34869737925216171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7.2199905079641411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0.3637641044542903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0.61286674578677225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0.17086266661122007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1.7837819044430701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0.17086266661121918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0.46439769624278249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7.7759333750660344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1.504382955687551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0.38592754881618951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0.10759371521261762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1.1232630628712528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0.10759371521261762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0.38592754881618951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0.52270208222161507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8.3797440107591061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0.52191236659041085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0.19939291290004491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2.0816336123010029</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0.19939291290004579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0.71520179384799665</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0.42937281499158608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5.9376937675537276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Sheet1!$B$2:$B$6</c:f>
              <c:numCache>
                <c:formatCode>0.0</c:formatCode>
                <c:ptCount val="5"/>
                <c:pt idx="0">
                  <c:v>6.3510585336089207</c:v>
                </c:pt>
                <c:pt idx="1">
                  <c:v>6.7714827955809582</c:v>
                </c:pt>
                <c:pt idx="2">
                  <c:v>6.9338949498911031</c:v>
                </c:pt>
                <c:pt idx="3">
                  <c:v>7.0829723045886066</c:v>
                </c:pt>
                <c:pt idx="4">
                  <c:v>7.129017238265857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Epsom and St Helier University Hospitals NHS Trust</c:v>
                </c:pt>
                <c:pt idx="1">
                  <c:v>The Hillingdon Hospitals NHS Foundation Trust</c:v>
                </c:pt>
                <c:pt idx="2">
                  <c:v>St George's University Hospitals NHS Foundation Trust</c:v>
                </c:pt>
                <c:pt idx="3">
                  <c:v>London North West University Healthcare NHS Trust</c:v>
                </c:pt>
                <c:pt idx="4">
                  <c:v>Guy's And St Thomas'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Sheet1!$B$2:$B$6</c:f>
              <c:numCache>
                <c:formatCode>0.0</c:formatCode>
                <c:ptCount val="5"/>
                <c:pt idx="0">
                  <c:v>8.5055551710363773</c:v>
                </c:pt>
                <c:pt idx="1">
                  <c:v>8.1608500983313732</c:v>
                </c:pt>
                <c:pt idx="2">
                  <c:v>8.0851893425020798</c:v>
                </c:pt>
                <c:pt idx="3">
                  <c:v>7.9845369335941161</c:v>
                </c:pt>
                <c:pt idx="4">
                  <c:v>7.5165313158241327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National Orthopaedic Hospital NHS Trust</c:v>
                </c:pt>
                <c:pt idx="1">
                  <c:v>The Royal Marsden NHS Foundation Trust</c:v>
                </c:pt>
                <c:pt idx="2">
                  <c:v>Barts Health NHS Trust</c:v>
                </c:pt>
                <c:pt idx="3">
                  <c:v>Kingston and Richmond NHS Foundation Trust</c:v>
                </c:pt>
                <c:pt idx="4">
                  <c:v>Chelsea And Westminster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Your Trust</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7.5165313158241327</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9.3250078372372869E-2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0.71021611823091213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0.19800294381353645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2.0671225330030669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0.19800294381353645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0.70179499061505268</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7.6020969803781817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0.249427412039263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0.69885167052176822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0.1948346207588143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2.0340456915576457</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0.1948346207588143</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0.69885167052176911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0.28666953719068466</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7.4309656512700837</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Sheet1!$B$2:$B$6</c:f>
              <c:numCache>
                <c:formatCode>0.0</c:formatCode>
                <c:ptCount val="5"/>
                <c:pt idx="0">
                  <c:v>6.4282984093121476</c:v>
                </c:pt>
                <c:pt idx="1">
                  <c:v>6.5036035092617581</c:v>
                </c:pt>
                <c:pt idx="2">
                  <c:v>6.6462570042302103</c:v>
                </c:pt>
                <c:pt idx="3">
                  <c:v>6.6583448310159801</c:v>
                </c:pt>
                <c:pt idx="4">
                  <c:v>6.6974932175842907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Lewisham And Greenwich NHS Trust</c:v>
                </c:pt>
                <c:pt idx="2">
                  <c:v>Barking, Havering and Redbridge University Hospitals NHS Trust</c:v>
                </c:pt>
                <c:pt idx="3">
                  <c:v>Whittington Health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Sheet1!$B$2:$B$6</c:f>
              <c:numCache>
                <c:formatCode>0.0</c:formatCode>
                <c:ptCount val="5"/>
                <c:pt idx="0">
                  <c:v>8.3988562827794571</c:v>
                </c:pt>
                <c:pt idx="1">
                  <c:v>7.7232571600924622</c:v>
                </c:pt>
                <c:pt idx="2">
                  <c:v>7.4128113148251096</c:v>
                </c:pt>
                <c:pt idx="3">
                  <c:v>7.3465157735620874</c:v>
                </c:pt>
                <c:pt idx="4">
                  <c:v>7.0842618127758099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Royal National Orthopaedic Hospital NHS Trust</c:v>
                </c:pt>
                <c:pt idx="2">
                  <c:v>Guy's And St Thomas' NHS Foundation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6.8856912209388419</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0.1574784493950121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9.3569042149696635E-2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0.97684747354715906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9.3569042149695747E-2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0.33562249440454828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0.51190618932337184</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6.7391926290671984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1.0103761181838751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0.44111937286064418</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0.12298078311310601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1.2839018602615697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0.1229807831131069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0.44111937286064418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0.21648709407003786</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8.09926063095992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0.14670336830536712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0.36697505301770761</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0.10230990108282789</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1.0681007958992303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0.102309901082827</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0.3669750530177085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0.43207855068347989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5.6460418415062898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9.9849535619490837E-2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8.8565611617356765E-2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0.92461237139909258</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8.8565611617355877E-2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0.31767570562415592</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0.55262228437905137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6.5609620169538649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0.10887951120557915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0.11872098981662171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1.2394302249439089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0.11872098981662127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0.42583993407439813</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0.64978619864922482</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4.8220904229272259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0.47413204597218517</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0.13647382667069863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1.4247673132669334</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0.13647382667069863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0.48951752712050034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0.64034591720527967</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6.0367387750215302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0.26602476950948528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0.1362879027187418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3.7996048317943121E-2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0.39667333288266349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3.7996048317943121E-2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0.1362879027187418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0.2078784174912407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9.0093956273283116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0.26117066958841573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0.11740062565814124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1.2256458111811739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0.11740062565814036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0.42110392414835118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0.45742342473962516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8.0062011562905528</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1.6843833571503861</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0.41769232882733398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0.11644949838952279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1.2157161779603332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0.11644949838952279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0.41769232882733398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0.28896010445889431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5.9281511750651408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0.76374122005386091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0.43144714831163444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0.12028423922348175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1.2557503261069733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0.12028423922348175</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0.43144714831163533</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7.640000429463889E-2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7.9005530896724654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0.27842680118709318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0.13549328664419491</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1.4145306150428647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0.13549328664419491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0.4860004312734354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0.91284500662374413</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7.4476399044304724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0.23176677317404248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0.33886343872799252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9.4472593196068821E-2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0.98628041778375142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9.4472593196068821E-2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0.33886343872799252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0.94603511762783743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6.4320673820431304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Sheet1!$B$2:$B$6</c:f>
              <c:numCache>
                <c:formatCode>0.0</c:formatCode>
                <c:ptCount val="5"/>
                <c:pt idx="0">
                  <c:v>8.3905664478729349</c:v>
                </c:pt>
                <c:pt idx="1">
                  <c:v>8.4313207957770029</c:v>
                </c:pt>
                <c:pt idx="2">
                  <c:v>8.4907468125426391</c:v>
                </c:pt>
                <c:pt idx="3">
                  <c:v>8.5719148551439854</c:v>
                </c:pt>
                <c:pt idx="4">
                  <c:v>8.6909929355432602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Barking, Havering and Redbridge University Hospitals NHS Trust</c:v>
                </c:pt>
                <c:pt idx="2">
                  <c:v>Royal Free London NHS Foundation Trust</c:v>
                </c:pt>
                <c:pt idx="3">
                  <c:v>Homerton Healthcare NHS Foundation Trust</c:v>
                </c:pt>
                <c:pt idx="4">
                  <c:v>London North West University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9.7958869633901262</c:v>
                </c:pt>
                <c:pt idx="1">
                  <c:v>9.433026187741838</c:v>
                </c:pt>
                <c:pt idx="2">
                  <c:v>9.3265697584898639</c:v>
                </c:pt>
                <c:pt idx="3">
                  <c:v>9.2011200194400509</c:v>
                </c:pt>
                <c:pt idx="4">
                  <c:v>9.1492880218264041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Your Trust</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9.0133023684539548</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3.8145731908050706E-2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0.22438885274933007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6.2557934497430523E-2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0.65309592638960723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6.2557934497430523E-2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0.22438885274933007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0.14018528272601216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9.0133023684539548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Sheet1!$B$2:$B$6</c:f>
              <c:numCache>
                <c:formatCode>0.0</c:formatCode>
                <c:ptCount val="5"/>
                <c:pt idx="0">
                  <c:v>8.3895937747471976</c:v>
                </c:pt>
                <c:pt idx="1">
                  <c:v>8.545591023644425</c:v>
                </c:pt>
                <c:pt idx="2">
                  <c:v>8.5973368465463249</c:v>
                </c:pt>
                <c:pt idx="3">
                  <c:v>8.782848629153067</c:v>
                </c:pt>
                <c:pt idx="4">
                  <c:v>8.8689816310112128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Croydon Health Services NHS Trust</c:v>
                </c:pt>
                <c:pt idx="1">
                  <c:v>Royal Free London NHS Foundation Trust</c:v>
                </c:pt>
                <c:pt idx="2">
                  <c:v>Barking, Havering and Redbridge University Hospitals NHS Trust</c:v>
                </c:pt>
                <c:pt idx="3">
                  <c:v>London North West University Healthcare NHS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Sheet1!$B$2:$B$6</c:f>
              <c:numCache>
                <c:formatCode>0.0</c:formatCode>
                <c:ptCount val="5"/>
                <c:pt idx="0">
                  <c:v>9.7798628601555091</c:v>
                </c:pt>
                <c:pt idx="1">
                  <c:v>9.4072835045805228</c:v>
                </c:pt>
                <c:pt idx="2">
                  <c:v>9.3708902197054318</c:v>
                </c:pt>
                <c:pt idx="3">
                  <c:v>9.3500658442345177</c:v>
                </c:pt>
                <c:pt idx="4">
                  <c:v>9.2561848601390349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University College London Hospitals NHS Foundation Trust</c:v>
                </c:pt>
                <c:pt idx="3">
                  <c:v>Royal National Orthopaedic Hospital NHS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9.2159459598349631</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0.21200173076099915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0.19464703501991742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5.4266138079942294E-2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0.56653075274347842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5.4266138079942294E-2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0.19464703501991742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0.12950184330525616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9.2159459598349631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Sheet1!$B$2:$B$6</c:f>
              <c:numCache>
                <c:formatCode>0.0</c:formatCode>
                <c:ptCount val="5"/>
                <c:pt idx="0">
                  <c:v>7.5631013088031498</c:v>
                </c:pt>
                <c:pt idx="1">
                  <c:v>7.5709806220774043</c:v>
                </c:pt>
                <c:pt idx="2">
                  <c:v>7.5909960239041574</c:v>
                </c:pt>
                <c:pt idx="3">
                  <c:v>7.7258576625773809</c:v>
                </c:pt>
                <c:pt idx="4">
                  <c:v>7.87554168183964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London North West University Healthcare NHS Trust</c:v>
                </c:pt>
                <c:pt idx="1">
                  <c:v>Barking, Havering and Redbridge University Hospitals NHS Trust</c:v>
                </c:pt>
                <c:pt idx="2">
                  <c:v>Croydon Health Services NHS Trust</c:v>
                </c:pt>
                <c:pt idx="3">
                  <c:v>Royal Free London NHS Foundation Trust</c:v>
                </c:pt>
                <c:pt idx="4">
                  <c:v>Homerton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Sheet1!$B$2:$B$6</c:f>
              <c:numCache>
                <c:formatCode>0.0</c:formatCode>
                <c:ptCount val="5"/>
                <c:pt idx="0">
                  <c:v>9.3244845543779089</c:v>
                </c:pt>
                <c:pt idx="1">
                  <c:v>8.8374671679360937</c:v>
                </c:pt>
                <c:pt idx="2">
                  <c:v>8.7192750572741691</c:v>
                </c:pt>
                <c:pt idx="3">
                  <c:v>8.7125143017072197</c:v>
                </c:pt>
                <c:pt idx="4">
                  <c:v>8.3770576277561162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Marsden NHS Foundation Trust</c:v>
                </c:pt>
                <c:pt idx="1">
                  <c:v>Guy's And St Thomas' NHS Foundation Trust</c:v>
                </c:pt>
                <c:pt idx="2">
                  <c:v>Royal National Orthopaedic Hospital NHS Trust</c:v>
                </c:pt>
                <c:pt idx="3">
                  <c:v>University College London Hospitals NHS Foundation Trust</c:v>
                </c:pt>
                <c:pt idx="4">
                  <c:v>Imperial College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8.1808123472098764</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0.21651762585027612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7.3362049519932526E-2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0.76588934845710632</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7.336204951993075E-2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0.26314209795070909</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0.39032098410974925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8.1808123472098764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Chelsea &amp; Westminster Hospital (103)</c:v>
                </c:pt>
                <c:pt idx="2">
                  <c:v>West Middlesex University Hospital (54)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Chelsea &amp; Westminster Hospital (103)</c:v>
                </c:pt>
                <c:pt idx="2">
                  <c:v>West Middlesex University Hospital (54)</c:v>
                </c:pt>
              </c:strCache>
            </c:strRef>
          </c:cat>
          <c:val>
            <c:numRef>
              <c:f>Sheet1!$E$2:$E$4</c:f>
              <c:numCache>
                <c:formatCode>0.0;;</c:formatCode>
                <c:ptCount val="3"/>
                <c:pt idx="0">
                  <c:v>0</c:v>
                </c:pt>
                <c:pt idx="1">
                  <c:v>0</c:v>
                </c:pt>
                <c:pt idx="2">
                  <c:v>5.4448033399901083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Chelsea &amp; Westminster Hospital (103)</c:v>
                </c:pt>
                <c:pt idx="2">
                  <c:v>West Middlesex University Hospital (54)</c:v>
                </c:pt>
              </c:strCache>
            </c:strRef>
          </c:cat>
          <c:val>
            <c:numRef>
              <c:f>Sheet1!$F$2:$F$4</c:f>
              <c:numCache>
                <c:formatCode>0.0;;</c:formatCode>
                <c:ptCount val="3"/>
                <c:pt idx="0">
                  <c:v>6.0267611787083606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Chelsea &amp; Westminster Hospital (103)</c:v>
                </c:pt>
                <c:pt idx="2">
                  <c:v>West Middlesex University Hospital (54)</c:v>
                </c:pt>
              </c:strCache>
            </c:strRef>
          </c:cat>
          <c:val>
            <c:numRef>
              <c:f>Sheet1!$G$2:$G$4</c:f>
              <c:numCache>
                <c:formatCode>0.0;;</c:formatCode>
                <c:ptCount val="3"/>
                <c:pt idx="0">
                  <c:v>0</c:v>
                </c:pt>
                <c:pt idx="1">
                  <c:v>6.4808903344938287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Chelsea &amp; Westminster Hospital (103)</c:v>
                </c:pt>
                <c:pt idx="2">
                  <c:v>West Middlesex University Hospital (54)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Chelsea &amp; Westminster Hospital (103)</c:v>
                </c:pt>
                <c:pt idx="2">
                  <c:v>West Middlesex University Hospital (54)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(157)</c:v>
                </c:pt>
                <c:pt idx="1">
                  <c:v>Chelsea &amp; Westminster Hospital (103)</c:v>
                </c:pt>
                <c:pt idx="2">
                  <c:v>West Middlesex University Hospital (54)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3.9732388212916394</c:v>
                </c:pt>
                <c:pt idx="1">
                  <c:v>3.5191096655061713</c:v>
                </c:pt>
                <c:pt idx="2">
                  <c:v>4.5551966600098917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Chelsea &amp; Westminster Hospital (104)</c:v>
                </c:pt>
                <c:pt idx="2">
                  <c:v>West Middlesex University Hospital (55)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Chelsea &amp; Westminster Hospital (104)</c:v>
                </c:pt>
                <c:pt idx="2">
                  <c:v>West Middlesex University Hospital (55)</c:v>
                </c:pt>
              </c:strCache>
            </c:strRef>
          </c:cat>
          <c:val>
            <c:numRef>
              <c:f>Sheet1!$E$2:$E$4</c:f>
              <c:numCache>
                <c:formatCode>0.0;;</c:formatCode>
                <c:ptCount val="3"/>
                <c:pt idx="0">
                  <c:v>6.7902635356287062</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Chelsea &amp; Westminster Hospital (104)</c:v>
                </c:pt>
                <c:pt idx="2">
                  <c:v>West Middlesex University Hospital (55)</c:v>
                </c:pt>
              </c:strCache>
            </c:strRef>
          </c:cat>
          <c:val>
            <c:numRef>
              <c:f>Sheet1!$F$2:$F$4</c:f>
              <c:numCache>
                <c:formatCode>0.0;;</c:formatCode>
                <c:ptCount val="3"/>
                <c:pt idx="0">
                  <c:v>0</c:v>
                </c:pt>
                <c:pt idx="1">
                  <c:v>0</c:v>
                </c:pt>
                <c:pt idx="2">
                  <c:v>6.7299789287656333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Chelsea &amp; Westminster Hospital (104)</c:v>
                </c:pt>
                <c:pt idx="2">
                  <c:v>West Middlesex University Hospital (55)</c:v>
                </c:pt>
              </c:strCache>
            </c:strRef>
          </c:cat>
          <c:val>
            <c:numRef>
              <c:f>Sheet1!$G$2:$G$4</c:f>
              <c:numCache>
                <c:formatCode>0.0;;</c:formatCode>
                <c:ptCount val="3"/>
                <c:pt idx="0">
                  <c:v>0</c:v>
                </c:pt>
                <c:pt idx="1">
                  <c:v>6.8286369870428896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Chelsea &amp; Westminster Hospital (104)</c:v>
                </c:pt>
                <c:pt idx="2">
                  <c:v>West Middlesex University Hospital (55)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Chelsea &amp; Westminster Hospital (104)</c:v>
                </c:pt>
                <c:pt idx="2">
                  <c:v>West Middlesex University Hospital (55)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(159)</c:v>
                </c:pt>
                <c:pt idx="1">
                  <c:v>Chelsea &amp; Westminster Hospital (104)</c:v>
                </c:pt>
                <c:pt idx="2">
                  <c:v>West Middlesex University Hospital (55)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3.2097364643712938</c:v>
                </c:pt>
                <c:pt idx="1">
                  <c:v>3.1713630129571104</c:v>
                </c:pt>
                <c:pt idx="2">
                  <c:v>3.2700210712343667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(207)</c:v>
                </c:pt>
                <c:pt idx="2">
                  <c:v>West Middlesex University Hospital (187)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(207)</c:v>
                </c:pt>
                <c:pt idx="2">
                  <c:v>West Middlesex University Hospital (187)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(207)</c:v>
                </c:pt>
                <c:pt idx="2">
                  <c:v>West Middlesex University Hospital (187)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(207)</c:v>
                </c:pt>
                <c:pt idx="2">
                  <c:v>West Middlesex University Hospital (187)</c:v>
                </c:pt>
              </c:strCache>
            </c:strRef>
          </c:cat>
          <c:val>
            <c:numRef>
              <c:f>Sheet1!$G$2:$G$4</c:f>
              <c:numCache>
                <c:formatCode>0.0;;</c:formatCode>
                <c:ptCount val="3"/>
                <c:pt idx="0">
                  <c:v>6.8194375280328714</c:v>
                </c:pt>
                <c:pt idx="1">
                  <c:v>7.215293133971425</c:v>
                </c:pt>
                <c:pt idx="2">
                  <c:v>6.4972881092310972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(207)</c:v>
                </c:pt>
                <c:pt idx="2">
                  <c:v>West Middlesex University Hospital (187)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(207)</c:v>
                </c:pt>
                <c:pt idx="2">
                  <c:v>West Middlesex University Hospital (187)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(207)</c:v>
                </c:pt>
                <c:pt idx="2">
                  <c:v>West Middlesex University Hospital (187)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3.1805624719671286</c:v>
                </c:pt>
                <c:pt idx="1">
                  <c:v>2.784706866028575</c:v>
                </c:pt>
                <c:pt idx="2">
                  <c:v>3.5027118907689028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Sheet1!$G$2:$G$4</c:f>
              <c:numCache>
                <c:formatCode>0.0;;</c:formatCode>
                <c:ptCount val="3"/>
                <c:pt idx="0">
                  <c:v>8.8381408111129893</c:v>
                </c:pt>
                <c:pt idx="1">
                  <c:v>8.9809025633224202</c:v>
                </c:pt>
                <c:pt idx="2">
                  <c:v>8.7042379021051079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1.1618591888870107</c:v>
                </c:pt>
                <c:pt idx="1">
                  <c:v>1.0190974366775798</c:v>
                </c:pt>
                <c:pt idx="2">
                  <c:v>1.2957620978948921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Sheet1!$F$2:$F$4</c:f>
              <c:numCache>
                <c:formatCode>0.0;;</c:formatCode>
                <c:ptCount val="3"/>
                <c:pt idx="0">
                  <c:v>5.8023445966949296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Sheet1!$G$2:$G$4</c:f>
              <c:numCache>
                <c:formatCode>0.0;;</c:formatCode>
                <c:ptCount val="3"/>
                <c:pt idx="0">
                  <c:v>0</c:v>
                </c:pt>
                <c:pt idx="1">
                  <c:v>5.6286234921693863</c:v>
                </c:pt>
                <c:pt idx="2">
                  <c:v>5.8010964569628207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4.1976554033050704</c:v>
                </c:pt>
                <c:pt idx="1">
                  <c:v>4.3713765078306137</c:v>
                </c:pt>
                <c:pt idx="2">
                  <c:v>4.1989035430371793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Sheet1!$G$2:$G$4</c:f>
              <c:numCache>
                <c:formatCode>0.0;;</c:formatCode>
                <c:ptCount val="3"/>
                <c:pt idx="0">
                  <c:v>8.3610650893319054</c:v>
                </c:pt>
                <c:pt idx="1">
                  <c:v>8.0450051947630552</c:v>
                </c:pt>
                <c:pt idx="2">
                  <c:v>8.7399196514816193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1.6389349106680946</c:v>
                </c:pt>
                <c:pt idx="1">
                  <c:v>1.9549948052369448</c:v>
                </c:pt>
                <c:pt idx="2">
                  <c:v>1.2600803485183807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Sheet1!$G$2:$G$4</c:f>
              <c:numCache>
                <c:formatCode>0.0;;</c:formatCode>
                <c:ptCount val="3"/>
                <c:pt idx="0">
                  <c:v>9.1762649795320588</c:v>
                </c:pt>
                <c:pt idx="1">
                  <c:v>9.0455862285927733</c:v>
                </c:pt>
                <c:pt idx="2">
                  <c:v>9.2831445249051896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0.82373502046794123</c:v>
                </c:pt>
                <c:pt idx="1">
                  <c:v>0.95441377140722672</c:v>
                </c:pt>
                <c:pt idx="2">
                  <c:v>0.7168554750948104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Sheet1!$G$2:$G$4</c:f>
              <c:numCache>
                <c:formatCode>0.0;;</c:formatCode>
                <c:ptCount val="3"/>
                <c:pt idx="0">
                  <c:v>3.436468982539401</c:v>
                </c:pt>
                <c:pt idx="1">
                  <c:v>3.5799392452910319</c:v>
                </c:pt>
                <c:pt idx="2">
                  <c:v>3.1272553897641648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Chelsea &amp; Westminster Hospital (213)</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6.5635310174605994</c:v>
                </c:pt>
                <c:pt idx="1">
                  <c:v>6.4200607547089685</c:v>
                </c:pt>
                <c:pt idx="2">
                  <c:v>6.8727446102358352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Sheet1!$G$2:$G$4</c:f>
              <c:numCache>
                <c:formatCode>0.0;;</c:formatCode>
                <c:ptCount val="3"/>
                <c:pt idx="0">
                  <c:v>8.6298547935489811</c:v>
                </c:pt>
                <c:pt idx="1">
                  <c:v>8.6805617695906676</c:v>
                </c:pt>
                <c:pt idx="2">
                  <c:v>8.5940196899252683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1.3701452064510189</c:v>
                </c:pt>
                <c:pt idx="1">
                  <c:v>1.3194382304093324</c:v>
                </c:pt>
                <c:pt idx="2">
                  <c:v>1.4059803100747317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Chelsea &amp; Westminster Hospital (160)</c:v>
                </c:pt>
                <c:pt idx="2">
                  <c:v>West Middlesex University Hospital (140)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Chelsea &amp; Westminster Hospital (160)</c:v>
                </c:pt>
                <c:pt idx="2">
                  <c:v>West Middlesex University Hospital (140)</c:v>
                </c:pt>
              </c:strCache>
            </c:strRef>
          </c:cat>
          <c:val>
            <c:numRef>
              <c:f>Sheet1!$E$2:$E$4</c:f>
              <c:numCache>
                <c:formatCode>0.0;;</c:formatCode>
                <c:ptCount val="3"/>
                <c:pt idx="0">
                  <c:v>0</c:v>
                </c:pt>
                <c:pt idx="1">
                  <c:v>0</c:v>
                </c:pt>
                <c:pt idx="2">
                  <c:v>7.2708205075362704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Chelsea &amp; Westminster Hospital (160)</c:v>
                </c:pt>
                <c:pt idx="2">
                  <c:v>West Middlesex University Hospital (140)</c:v>
                </c:pt>
              </c:strCache>
            </c:strRef>
          </c:cat>
          <c:val>
            <c:numRef>
              <c:f>Sheet1!$F$2:$F$4</c:f>
              <c:numCache>
                <c:formatCode>0.0;;</c:formatCode>
                <c:ptCount val="3"/>
                <c:pt idx="0">
                  <c:v>7.5567774432059789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Chelsea &amp; Westminster Hospital (160)</c:v>
                </c:pt>
                <c:pt idx="2">
                  <c:v>West Middlesex University Hospital (140)</c:v>
                </c:pt>
              </c:strCache>
            </c:strRef>
          </c:cat>
          <c:val>
            <c:numRef>
              <c:f>Sheet1!$G$2:$G$4</c:f>
              <c:numCache>
                <c:formatCode>0.0;;</c:formatCode>
                <c:ptCount val="3"/>
                <c:pt idx="0">
                  <c:v>0</c:v>
                </c:pt>
                <c:pt idx="1">
                  <c:v>7.7528617511506228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Chelsea &amp; Westminster Hospital (160)</c:v>
                </c:pt>
                <c:pt idx="2">
                  <c:v>West Middlesex University Hospital (140)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Chelsea &amp; Westminster Hospital (160)</c:v>
                </c:pt>
                <c:pt idx="2">
                  <c:v>West Middlesex University Hospital (140)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(300)</c:v>
                </c:pt>
                <c:pt idx="1">
                  <c:v>Chelsea &amp; Westminster Hospital (160)</c:v>
                </c:pt>
                <c:pt idx="2">
                  <c:v>West Middlesex University Hospital (140)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2.4432225567940211</c:v>
                </c:pt>
                <c:pt idx="1">
                  <c:v>2.2471382488493772</c:v>
                </c:pt>
                <c:pt idx="2">
                  <c:v>2.7291794924637296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Chelsea &amp; Westminster Hospital (88)</c:v>
                </c:pt>
                <c:pt idx="2">
                  <c:v>West Middlesex University Hospital (96)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Chelsea &amp; Westminster Hospital (88)</c:v>
                </c:pt>
                <c:pt idx="2">
                  <c:v>West Middlesex University Hospital (96)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Chelsea &amp; Westminster Hospital (88)</c:v>
                </c:pt>
                <c:pt idx="2">
                  <c:v>West Middlesex University Hospital (96)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Chelsea &amp; Westminster Hospital (88)</c:v>
                </c:pt>
                <c:pt idx="2">
                  <c:v>West Middlesex University Hospital (96)</c:v>
                </c:pt>
              </c:strCache>
            </c:strRef>
          </c:cat>
          <c:val>
            <c:numRef>
              <c:f>Sheet1!$G$2:$G$4</c:f>
              <c:numCache>
                <c:formatCode>0.0;;</c:formatCode>
                <c:ptCount val="3"/>
                <c:pt idx="0">
                  <c:v>8.3430746823243016</c:v>
                </c:pt>
                <c:pt idx="1">
                  <c:v>8.5724092561404621</c:v>
                </c:pt>
                <c:pt idx="2">
                  <c:v>8.1982335796595578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Chelsea &amp; Westminster Hospital (88)</c:v>
                </c:pt>
                <c:pt idx="2">
                  <c:v>West Middlesex University Hospital (96)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Chelsea &amp; Westminster Hospital (88)</c:v>
                </c:pt>
                <c:pt idx="2">
                  <c:v>West Middlesex University Hospital (96)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Chelsea &amp; Westminster Hospital (88)</c:v>
                </c:pt>
                <c:pt idx="2">
                  <c:v>West Middlesex University Hospital (96)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1.6569253176756984</c:v>
                </c:pt>
                <c:pt idx="1">
                  <c:v>1.4275907438595379</c:v>
                </c:pt>
                <c:pt idx="2">
                  <c:v>1.8017664203404422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Chelsea &amp; Westminster Hospital (86)</c:v>
                </c:pt>
                <c:pt idx="2">
                  <c:v>West Middlesex University Hospital (75)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Chelsea &amp; Westminster Hospital (86)</c:v>
                </c:pt>
                <c:pt idx="2">
                  <c:v>West Middlesex University Hospital (75)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Chelsea &amp; Westminster Hospital (86)</c:v>
                </c:pt>
                <c:pt idx="2">
                  <c:v>West Middlesex University Hospital (75)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Chelsea &amp; Westminster Hospital (86)</c:v>
                </c:pt>
                <c:pt idx="2">
                  <c:v>West Middlesex University Hospital (75)</c:v>
                </c:pt>
              </c:strCache>
            </c:strRef>
          </c:cat>
          <c:val>
            <c:numRef>
              <c:f>Sheet1!$G$2:$G$4</c:f>
              <c:numCache>
                <c:formatCode>0.0;;</c:formatCode>
                <c:ptCount val="3"/>
                <c:pt idx="0">
                  <c:v>7.6017603564887226</c:v>
                </c:pt>
                <c:pt idx="1">
                  <c:v>7.7054955605352831</c:v>
                </c:pt>
                <c:pt idx="2">
                  <c:v>7.4265055246513692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Chelsea &amp; Westminster Hospital (86)</c:v>
                </c:pt>
                <c:pt idx="2">
                  <c:v>West Middlesex University Hospital (75)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Chelsea &amp; Westminster Hospital (86)</c:v>
                </c:pt>
                <c:pt idx="2">
                  <c:v>West Middlesex University Hospital (75)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(161)</c:v>
                </c:pt>
                <c:pt idx="1">
                  <c:v>Chelsea &amp; Westminster Hospital (86)</c:v>
                </c:pt>
                <c:pt idx="2">
                  <c:v>West Middlesex University Hospital (75)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2.3982396435112774</c:v>
                </c:pt>
                <c:pt idx="1">
                  <c:v>2.2945044394647169</c:v>
                </c:pt>
                <c:pt idx="2">
                  <c:v>2.5734944753486308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Chelsea &amp; Westminster Hospital (111)</c:v>
                </c:pt>
                <c:pt idx="2">
                  <c:v>West Middlesex University Hospital (89)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Chelsea &amp; Westminster Hospital (111)</c:v>
                </c:pt>
                <c:pt idx="2">
                  <c:v>West Middlesex University Hospital (89)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Chelsea &amp; Westminster Hospital (111)</c:v>
                </c:pt>
                <c:pt idx="2">
                  <c:v>West Middlesex University Hospital (89)</c:v>
                </c:pt>
              </c:strCache>
            </c:strRef>
          </c:cat>
          <c:val>
            <c:numRef>
              <c:f>Sheet1!$F$2:$F$4</c:f>
              <c:numCache>
                <c:formatCode>0.0;;</c:formatCode>
                <c:ptCount val="3"/>
                <c:pt idx="0">
                  <c:v>0</c:v>
                </c:pt>
                <c:pt idx="1">
                  <c:v>0</c:v>
                </c:pt>
                <c:pt idx="2">
                  <c:v>5.394427047113461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Chelsea &amp; Westminster Hospital (111)</c:v>
                </c:pt>
                <c:pt idx="2">
                  <c:v>West Middlesex University Hospital (89)</c:v>
                </c:pt>
              </c:strCache>
            </c:strRef>
          </c:cat>
          <c:val>
            <c:numRef>
              <c:f>Sheet1!$G$2:$G$4</c:f>
              <c:numCache>
                <c:formatCode>0.0;;</c:formatCode>
                <c:ptCount val="3"/>
                <c:pt idx="0">
                  <c:v>5.5850051873403288</c:v>
                </c:pt>
                <c:pt idx="1">
                  <c:v>5.7936431988267021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Chelsea &amp; Westminster Hospital (111)</c:v>
                </c:pt>
                <c:pt idx="2">
                  <c:v>West Middlesex University Hospital (89)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Chelsea &amp; Westminster Hospital (111)</c:v>
                </c:pt>
                <c:pt idx="2">
                  <c:v>West Middlesex University Hospital (89)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(200)</c:v>
                </c:pt>
                <c:pt idx="1">
                  <c:v>Chelsea &amp; Westminster Hospital (111)</c:v>
                </c:pt>
                <c:pt idx="2">
                  <c:v>West Middlesex University Hospital (89)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4.4149948126596712</c:v>
                </c:pt>
                <c:pt idx="1">
                  <c:v>4.2063568011732979</c:v>
                </c:pt>
                <c:pt idx="2">
                  <c:v>4.605572952886539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(200)</c:v>
                </c:pt>
                <c:pt idx="2">
                  <c:v>West Middlesex University Hospital (173)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(200)</c:v>
                </c:pt>
                <c:pt idx="2">
                  <c:v>West Middlesex University Hospital (173)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(200)</c:v>
                </c:pt>
                <c:pt idx="2">
                  <c:v>West Middlesex University Hospital (173)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(200)</c:v>
                </c:pt>
                <c:pt idx="2">
                  <c:v>West Middlesex University Hospital (173)</c:v>
                </c:pt>
              </c:strCache>
            </c:strRef>
          </c:cat>
          <c:val>
            <c:numRef>
              <c:f>Sheet1!$G$2:$G$4</c:f>
              <c:numCache>
                <c:formatCode>0.0;;</c:formatCode>
                <c:ptCount val="3"/>
                <c:pt idx="0">
                  <c:v>9.5098541842715747</c:v>
                </c:pt>
                <c:pt idx="1">
                  <c:v>9.4886588389475843</c:v>
                </c:pt>
                <c:pt idx="2">
                  <c:v>9.5686625579797653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(200)</c:v>
                </c:pt>
                <c:pt idx="2">
                  <c:v>West Middlesex University Hospital (173)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(200)</c:v>
                </c:pt>
                <c:pt idx="2">
                  <c:v>West Middlesex University Hospital (173)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(200)</c:v>
                </c:pt>
                <c:pt idx="2">
                  <c:v>West Middlesex University Hospital (173)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0.4901458157284253</c:v>
                </c:pt>
                <c:pt idx="1">
                  <c:v>0.51134116105241567</c:v>
                </c:pt>
                <c:pt idx="2">
                  <c:v>0.43133744202023472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Chelsea &amp; Westminster Hospital (201)</c:v>
                </c:pt>
                <c:pt idx="2">
                  <c:v>West Middlesex University Hospital (181)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Chelsea &amp; Westminster Hospital (201)</c:v>
                </c:pt>
                <c:pt idx="2">
                  <c:v>West Middlesex University Hospital (181)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Chelsea &amp; Westminster Hospital (201)</c:v>
                </c:pt>
                <c:pt idx="2">
                  <c:v>West Middlesex University Hospital (181)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Chelsea &amp; Westminster Hospital (201)</c:v>
                </c:pt>
                <c:pt idx="2">
                  <c:v>West Middlesex University Hospital (181)</c:v>
                </c:pt>
              </c:strCache>
            </c:strRef>
          </c:cat>
          <c:val>
            <c:numRef>
              <c:f>Sheet1!$G$2:$G$4</c:f>
              <c:numCache>
                <c:formatCode>0.0;;</c:formatCode>
                <c:ptCount val="3"/>
                <c:pt idx="0">
                  <c:v>8.7275887270059549</c:v>
                </c:pt>
                <c:pt idx="1">
                  <c:v>8.8648630638716117</c:v>
                </c:pt>
                <c:pt idx="2">
                  <c:v>8.6659648683621455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Chelsea &amp; Westminster Hospital (201)</c:v>
                </c:pt>
                <c:pt idx="2">
                  <c:v>West Middlesex University Hospital (181)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Chelsea &amp; Westminster Hospital (201)</c:v>
                </c:pt>
                <c:pt idx="2">
                  <c:v>West Middlesex University Hospital (181)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Chelsea &amp; Westminster Hospital (201)</c:v>
                </c:pt>
                <c:pt idx="2">
                  <c:v>West Middlesex University Hospital (181)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1.2724112729940451</c:v>
                </c:pt>
                <c:pt idx="1">
                  <c:v>1.1351369361283883</c:v>
                </c:pt>
                <c:pt idx="2">
                  <c:v>1.3340351316378545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Chelsea &amp; Westminster Hospital (213)</c:v>
                </c:pt>
                <c:pt idx="2">
                  <c:v>West Middlesex University Hospital (189)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Chelsea &amp; Westminster Hospital (213)</c:v>
                </c:pt>
                <c:pt idx="2">
                  <c:v>West Middlesex University Hospital (189)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Chelsea &amp; Westminster Hospital (213)</c:v>
                </c:pt>
                <c:pt idx="2">
                  <c:v>West Middlesex University Hospital (189)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Chelsea &amp; Westminster Hospital (213)</c:v>
                </c:pt>
                <c:pt idx="2">
                  <c:v>West Middlesex University Hospital (189)</c:v>
                </c:pt>
              </c:strCache>
            </c:strRef>
          </c:cat>
          <c:val>
            <c:numRef>
              <c:f>Sheet1!$G$2:$G$4</c:f>
              <c:numCache>
                <c:formatCode>0.0;;</c:formatCode>
                <c:ptCount val="3"/>
                <c:pt idx="0">
                  <c:v>8.9800877237196524</c:v>
                </c:pt>
                <c:pt idx="1">
                  <c:v>9.047297496273238</c:v>
                </c:pt>
                <c:pt idx="2">
                  <c:v>8.9888704273471394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Chelsea &amp; Westminster Hospital (213)</c:v>
                </c:pt>
                <c:pt idx="2">
                  <c:v>West Middlesex University Hospital (189)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Chelsea &amp; Westminster Hospital (213)</c:v>
                </c:pt>
                <c:pt idx="2">
                  <c:v>West Middlesex University Hospital (189)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Chelsea &amp; Westminster Hospital (213)</c:v>
                </c:pt>
                <c:pt idx="2">
                  <c:v>West Middlesex University Hospital (189)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1.0199122762803476</c:v>
                </c:pt>
                <c:pt idx="1">
                  <c:v>0.95270250372676202</c:v>
                </c:pt>
                <c:pt idx="2">
                  <c:v>1.0111295726528606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Chelsea &amp; Westminster Hospital (206)</c:v>
                </c:pt>
                <c:pt idx="2">
                  <c:v>West Middlesex University Hospital (184)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Chelsea &amp; Westminster Hospital (206)</c:v>
                </c:pt>
                <c:pt idx="2">
                  <c:v>West Middlesex University Hospital (184)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Chelsea &amp; Westminster Hospital (206)</c:v>
                </c:pt>
                <c:pt idx="2">
                  <c:v>West Middlesex University Hospital (184)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Chelsea &amp; Westminster Hospital (206)</c:v>
                </c:pt>
                <c:pt idx="2">
                  <c:v>West Middlesex University Hospital (184)</c:v>
                </c:pt>
              </c:strCache>
            </c:strRef>
          </c:cat>
          <c:val>
            <c:numRef>
              <c:f>Sheet1!$G$2:$G$4</c:f>
              <c:numCache>
                <c:formatCode>0.0;;</c:formatCode>
                <c:ptCount val="3"/>
                <c:pt idx="0">
                  <c:v>8.7140523038923003</c:v>
                </c:pt>
                <c:pt idx="1">
                  <c:v>8.6550916364370565</c:v>
                </c:pt>
                <c:pt idx="2">
                  <c:v>8.740357607927649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Chelsea &amp; Westminster Hospital (206)</c:v>
                </c:pt>
                <c:pt idx="2">
                  <c:v>West Middlesex University Hospital (184)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Chelsea &amp; Westminster Hospital (206)</c:v>
                </c:pt>
                <c:pt idx="2">
                  <c:v>West Middlesex University Hospital (184)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Chelsea &amp; Westminster Hospital (206)</c:v>
                </c:pt>
                <c:pt idx="2">
                  <c:v>West Middlesex University Hospital (184)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1.2859476961076997</c:v>
                </c:pt>
                <c:pt idx="1">
                  <c:v>1.3449083635629435</c:v>
                </c:pt>
                <c:pt idx="2">
                  <c:v>1.259642392072351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(207)</c:v>
                </c:pt>
                <c:pt idx="2">
                  <c:v>West Middlesex University Hospital (182)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(207)</c:v>
                </c:pt>
                <c:pt idx="2">
                  <c:v>West Middlesex University Hospital (182)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(207)</c:v>
                </c:pt>
                <c:pt idx="2">
                  <c:v>West Middlesex University Hospital (182)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(207)</c:v>
                </c:pt>
                <c:pt idx="2">
                  <c:v>West Middlesex University Hospital (182)</c:v>
                </c:pt>
              </c:strCache>
            </c:strRef>
          </c:cat>
          <c:val>
            <c:numRef>
              <c:f>Sheet1!$G$2:$G$4</c:f>
              <c:numCache>
                <c:formatCode>0.0;;</c:formatCode>
                <c:ptCount val="3"/>
                <c:pt idx="0">
                  <c:v>8.3642183821165403</c:v>
                </c:pt>
                <c:pt idx="1">
                  <c:v>8.4139613363546975</c:v>
                </c:pt>
                <c:pt idx="2">
                  <c:v>8.3401528955410615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(207)</c:v>
                </c:pt>
                <c:pt idx="2">
                  <c:v>West Middlesex University Hospital (182)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(207)</c:v>
                </c:pt>
                <c:pt idx="2">
                  <c:v>West Middlesex University Hospital (182)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(207)</c:v>
                </c:pt>
                <c:pt idx="2">
                  <c:v>West Middlesex University Hospital (182)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1.6357816178834597</c:v>
                </c:pt>
                <c:pt idx="1">
                  <c:v>1.5860386636453025</c:v>
                </c:pt>
                <c:pt idx="2">
                  <c:v>1.6598471044589385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Chelsea &amp; Westminster Hospital (215)</c:v>
                </c:pt>
                <c:pt idx="2">
                  <c:v>West Middlesex University Hospital (190)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Chelsea &amp; Westminster Hospital (215)</c:v>
                </c:pt>
                <c:pt idx="2">
                  <c:v>West Middlesex University Hospital (190)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Chelsea &amp; Westminster Hospital (215)</c:v>
                </c:pt>
                <c:pt idx="2">
                  <c:v>West Middlesex University Hospital (190)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Chelsea &amp; Westminster Hospital (215)</c:v>
                </c:pt>
                <c:pt idx="2">
                  <c:v>West Middlesex University Hospital (190)</c:v>
                </c:pt>
              </c:strCache>
            </c:strRef>
          </c:cat>
          <c:val>
            <c:numRef>
              <c:f>Sheet1!$G$2:$G$4</c:f>
              <c:numCache>
                <c:formatCode>0.0;;</c:formatCode>
                <c:ptCount val="3"/>
                <c:pt idx="0">
                  <c:v>8.8833557755655903</c:v>
                </c:pt>
                <c:pt idx="1">
                  <c:v>9.1706409447420327</c:v>
                </c:pt>
                <c:pt idx="2">
                  <c:v>8.6387399501580973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Chelsea &amp; Westminster Hospital (215)</c:v>
                </c:pt>
                <c:pt idx="2">
                  <c:v>West Middlesex University Hospital (190)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Chelsea &amp; Westminster Hospital (215)</c:v>
                </c:pt>
                <c:pt idx="2">
                  <c:v>West Middlesex University Hospital (190)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(405)</c:v>
                </c:pt>
                <c:pt idx="1">
                  <c:v>Chelsea &amp; Westminster Hospital (215)</c:v>
                </c:pt>
                <c:pt idx="2">
                  <c:v>West Middlesex University Hospital (190)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1.1166442244344097</c:v>
                </c:pt>
                <c:pt idx="1">
                  <c:v>0.82935905525796727</c:v>
                </c:pt>
                <c:pt idx="2">
                  <c:v>1.3612600498419027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(205)</c:v>
                </c:pt>
                <c:pt idx="2">
                  <c:v>West Middlesex University Hospital (184)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(205)</c:v>
                </c:pt>
                <c:pt idx="2">
                  <c:v>West Middlesex University Hospital (184)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(205)</c:v>
                </c:pt>
                <c:pt idx="2">
                  <c:v>West Middlesex University Hospital (184)</c:v>
                </c:pt>
              </c:strCache>
            </c:strRef>
          </c:cat>
          <c:val>
            <c:numRef>
              <c:f>Sheet1!$F$2:$F$4</c:f>
              <c:numCache>
                <c:formatCode>0.0;;</c:formatCode>
                <c:ptCount val="3"/>
                <c:pt idx="0">
                  <c:v>8.338646670185927</c:v>
                </c:pt>
                <c:pt idx="1">
                  <c:v>8.2391350039384879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(205)</c:v>
                </c:pt>
                <c:pt idx="2">
                  <c:v>West Middlesex University Hospital (184)</c:v>
                </c:pt>
              </c:strCache>
            </c:strRef>
          </c:cat>
          <c:val>
            <c:numRef>
              <c:f>Sheet1!$G$2:$G$4</c:f>
              <c:numCache>
                <c:formatCode>0.0;;</c:formatCode>
                <c:ptCount val="3"/>
                <c:pt idx="0">
                  <c:v>0</c:v>
                </c:pt>
                <c:pt idx="1">
                  <c:v>0</c:v>
                </c:pt>
                <c:pt idx="2">
                  <c:v>8.4199390237065526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(205)</c:v>
                </c:pt>
                <c:pt idx="2">
                  <c:v>West Middlesex University Hospital (184)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(205)</c:v>
                </c:pt>
                <c:pt idx="2">
                  <c:v>West Middlesex University Hospital (184)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(389)</c:v>
                </c:pt>
                <c:pt idx="1">
                  <c:v>Chelsea &amp; Westminster Hospital (205)</c:v>
                </c:pt>
                <c:pt idx="2">
                  <c:v>West Middlesex University Hospital (184)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1.661353329814073</c:v>
                </c:pt>
                <c:pt idx="1">
                  <c:v>1.7608649960615121</c:v>
                </c:pt>
                <c:pt idx="2">
                  <c:v>1.5800609762934474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(208)</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(208)</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(208)</c:v>
                </c:pt>
                <c:pt idx="2">
                  <c:v>West Middlesex University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(208)</c:v>
                </c:pt>
                <c:pt idx="2">
                  <c:v>West Middlesex University Hospital (186)</c:v>
                </c:pt>
              </c:strCache>
            </c:strRef>
          </c:cat>
          <c:val>
            <c:numRef>
              <c:f>Sheet1!$G$2:$G$4</c:f>
              <c:numCache>
                <c:formatCode>0.0;;</c:formatCode>
                <c:ptCount val="3"/>
                <c:pt idx="0">
                  <c:v>7.7432044858592102</c:v>
                </c:pt>
                <c:pt idx="1">
                  <c:v>7.8071813612304828</c:v>
                </c:pt>
                <c:pt idx="2">
                  <c:v>7.6881629288968698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(208)</c:v>
                </c:pt>
                <c:pt idx="2">
                  <c:v>West Middlesex University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(208)</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Chelsea &amp; Westminster Hospital (208)</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2.2567955141407898</c:v>
                </c:pt>
                <c:pt idx="1">
                  <c:v>2.1928186387695172</c:v>
                </c:pt>
                <c:pt idx="2">
                  <c:v>2.3118370711031302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Chelsea &amp; Westminster Hospital (187)</c:v>
                </c:pt>
                <c:pt idx="2">
                  <c:v>West Middlesex University Hospital (168)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Chelsea &amp; Westminster Hospital (187)</c:v>
                </c:pt>
                <c:pt idx="2">
                  <c:v>West Middlesex University Hospital (168)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Chelsea &amp; Westminster Hospital (187)</c:v>
                </c:pt>
                <c:pt idx="2">
                  <c:v>West Middlesex University Hospital (168)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Chelsea &amp; Westminster Hospital (187)</c:v>
                </c:pt>
                <c:pt idx="2">
                  <c:v>West Middlesex University Hospital (168)</c:v>
                </c:pt>
              </c:strCache>
            </c:strRef>
          </c:cat>
          <c:val>
            <c:numRef>
              <c:f>Sheet1!$G$2:$G$4</c:f>
              <c:numCache>
                <c:formatCode>0.0;;</c:formatCode>
                <c:ptCount val="3"/>
                <c:pt idx="0">
                  <c:v>7.4403510912409239</c:v>
                </c:pt>
                <c:pt idx="1">
                  <c:v>7.6209863572353056</c:v>
                </c:pt>
                <c:pt idx="2">
                  <c:v>7.2325825827498713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Chelsea &amp; Westminster Hospital (187)</c:v>
                </c:pt>
                <c:pt idx="2">
                  <c:v>West Middlesex University Hospital (168)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Chelsea &amp; Westminster Hospital (187)</c:v>
                </c:pt>
                <c:pt idx="2">
                  <c:v>West Middlesex University Hospital (168)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Chelsea &amp; Westminster Hospital (187)</c:v>
                </c:pt>
                <c:pt idx="2">
                  <c:v>West Middlesex University Hospital (168)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2.5596489087590761</c:v>
                </c:pt>
                <c:pt idx="1">
                  <c:v>2.3790136427646944</c:v>
                </c:pt>
                <c:pt idx="2">
                  <c:v>2.7674174172501287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Chelsea &amp; Westminster Hospital (208)</c:v>
                </c:pt>
                <c:pt idx="2">
                  <c:v>West Middlesex University Hospital (179)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Chelsea &amp; Westminster Hospital (208)</c:v>
                </c:pt>
                <c:pt idx="2">
                  <c:v>West Middlesex University Hospital (179)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Chelsea &amp; Westminster Hospital (208)</c:v>
                </c:pt>
                <c:pt idx="2">
                  <c:v>West Middlesex University Hospital (179)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Chelsea &amp; Westminster Hospital (208)</c:v>
                </c:pt>
                <c:pt idx="2">
                  <c:v>West Middlesex University Hospital (179)</c:v>
                </c:pt>
              </c:strCache>
            </c:strRef>
          </c:cat>
          <c:val>
            <c:numRef>
              <c:f>Sheet1!$G$2:$G$4</c:f>
              <c:numCache>
                <c:formatCode>0.0;;</c:formatCode>
                <c:ptCount val="3"/>
                <c:pt idx="0">
                  <c:v>7.2064653632868856</c:v>
                </c:pt>
                <c:pt idx="1">
                  <c:v>7.3576908528356162</c:v>
                </c:pt>
                <c:pt idx="2">
                  <c:v>7.0701339068447604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Chelsea &amp; Westminster Hospital (208)</c:v>
                </c:pt>
                <c:pt idx="2">
                  <c:v>West Middlesex University Hospital (179)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Chelsea &amp; Westminster Hospital (208)</c:v>
                </c:pt>
                <c:pt idx="2">
                  <c:v>West Middlesex University Hospital (179)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Chelsea &amp; Westminster Hospital (208)</c:v>
                </c:pt>
                <c:pt idx="2">
                  <c:v>West Middlesex University Hospital (179)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2.7935346367131144</c:v>
                </c:pt>
                <c:pt idx="1">
                  <c:v>2.6423091471643838</c:v>
                </c:pt>
                <c:pt idx="2">
                  <c:v>2.9298660931552396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Chelsea &amp; Westminster Hospital (214)</c:v>
                </c:pt>
                <c:pt idx="2">
                  <c:v>West Middlesex University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Chelsea &amp; Westminster Hospital (214)</c:v>
                </c:pt>
                <c:pt idx="2">
                  <c:v>West Middlesex University Hospital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Chelsea &amp; Westminster Hospital (214)</c:v>
                </c:pt>
                <c:pt idx="2">
                  <c:v>West Middlesex University Hospital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Chelsea &amp; Westminster Hospital (214)</c:v>
                </c:pt>
                <c:pt idx="2">
                  <c:v>West Middlesex University Hospital (181)</c:v>
                </c:pt>
              </c:strCache>
            </c:strRef>
          </c:cat>
          <c:val>
            <c:numRef>
              <c:f>Sheet1!$G$2:$G$4</c:f>
              <c:numCache>
                <c:formatCode>0.0;;</c:formatCode>
                <c:ptCount val="3"/>
                <c:pt idx="0">
                  <c:v>9.0224766604365723</c:v>
                </c:pt>
                <c:pt idx="1">
                  <c:v>9.0228717237414049</c:v>
                </c:pt>
                <c:pt idx="2">
                  <c:v>9.0328050111760287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Chelsea &amp; Westminster Hospital (214)</c:v>
                </c:pt>
                <c:pt idx="2">
                  <c:v>West Middlesex University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Chelsea &amp; Westminster Hospital (214)</c:v>
                </c:pt>
                <c:pt idx="2">
                  <c:v>West Middlesex University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Chelsea &amp; Westminster Hospital (214)</c:v>
                </c:pt>
                <c:pt idx="2">
                  <c:v>West Middlesex University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0.97752333956342774</c:v>
                </c:pt>
                <c:pt idx="1">
                  <c:v>0.97712827625859511</c:v>
                </c:pt>
                <c:pt idx="2">
                  <c:v>0.96719498882397126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Chelsea &amp; Westminster Hospital (174)</c:v>
                </c:pt>
                <c:pt idx="2">
                  <c:v>West Middlesex University Hospital (154)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Chelsea &amp; Westminster Hospital (174)</c:v>
                </c:pt>
                <c:pt idx="2">
                  <c:v>West Middlesex University Hospital (154)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Chelsea &amp; Westminster Hospital (174)</c:v>
                </c:pt>
                <c:pt idx="2">
                  <c:v>West Middlesex University Hospital (154)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Chelsea &amp; Westminster Hospital (174)</c:v>
                </c:pt>
                <c:pt idx="2">
                  <c:v>West Middlesex University Hospital (154)</c:v>
                </c:pt>
              </c:strCache>
            </c:strRef>
          </c:cat>
          <c:val>
            <c:numRef>
              <c:f>Sheet1!$G$2:$G$4</c:f>
              <c:numCache>
                <c:formatCode>0.0;;</c:formatCode>
                <c:ptCount val="3"/>
                <c:pt idx="0">
                  <c:v>7.448210650928301</c:v>
                </c:pt>
                <c:pt idx="1">
                  <c:v>7.4831451810455132</c:v>
                </c:pt>
                <c:pt idx="2">
                  <c:v>7.3823520057339236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Chelsea &amp; Westminster Hospital (174)</c:v>
                </c:pt>
                <c:pt idx="2">
                  <c:v>West Middlesex University Hospital (154)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Chelsea &amp; Westminster Hospital (174)</c:v>
                </c:pt>
                <c:pt idx="2">
                  <c:v>West Middlesex University Hospital (154)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(328)</c:v>
                </c:pt>
                <c:pt idx="1">
                  <c:v>Chelsea &amp; Westminster Hospital (174)</c:v>
                </c:pt>
                <c:pt idx="2">
                  <c:v>West Middlesex University Hospital (154)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2.551789349071699</c:v>
                </c:pt>
                <c:pt idx="1">
                  <c:v>2.5168548189544868</c:v>
                </c:pt>
                <c:pt idx="2">
                  <c:v>2.6176479942660764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Chelsea &amp; Westminster Hospital (212)</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Chelsea &amp; Westminster Hospital (212)</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Chelsea &amp; Westminster Hospital (212)</c:v>
                </c:pt>
                <c:pt idx="2">
                  <c:v>West Middlesex University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Chelsea &amp; Westminster Hospital (212)</c:v>
                </c:pt>
                <c:pt idx="2">
                  <c:v>West Middlesex University Hospital (186)</c:v>
                </c:pt>
              </c:strCache>
            </c:strRef>
          </c:cat>
          <c:val>
            <c:numRef>
              <c:f>Sheet1!$G$2:$G$4</c:f>
              <c:numCache>
                <c:formatCode>0.0;;</c:formatCode>
                <c:ptCount val="3"/>
                <c:pt idx="0">
                  <c:v>9.5397938833728766</c:v>
                </c:pt>
                <c:pt idx="1">
                  <c:v>0</c:v>
                </c:pt>
                <c:pt idx="2">
                  <c:v>9.5182187758165764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Chelsea &amp; Westminster Hospital (212)</c:v>
                </c:pt>
                <c:pt idx="2">
                  <c:v>West Middlesex University Hospital (186)</c:v>
                </c:pt>
              </c:strCache>
            </c:strRef>
          </c:cat>
          <c:val>
            <c:numRef>
              <c:f>Sheet1!$H$2:$H$4</c:f>
              <c:numCache>
                <c:formatCode>0.0;;</c:formatCode>
                <c:ptCount val="3"/>
                <c:pt idx="0">
                  <c:v>0</c:v>
                </c:pt>
                <c:pt idx="1">
                  <c:v>9.6483240445373077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Chelsea &amp; Westminster Hospital (212)</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Chelsea &amp; Westminster Hospital (212)</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0.46020611662712341</c:v>
                </c:pt>
                <c:pt idx="1">
                  <c:v>0.35167595546269226</c:v>
                </c:pt>
                <c:pt idx="2">
                  <c:v>0.48178122418342362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Chelsea &amp; Westminster Hospital (190)</c:v>
                </c:pt>
                <c:pt idx="2">
                  <c:v>West Middlesex University Hospital (172)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Chelsea &amp; Westminster Hospital (190)</c:v>
                </c:pt>
                <c:pt idx="2">
                  <c:v>West Middlesex University Hospital (172)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Chelsea &amp; Westminster Hospital (190)</c:v>
                </c:pt>
                <c:pt idx="2">
                  <c:v>West Middlesex University Hospital (172)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Chelsea &amp; Westminster Hospital (190)</c:v>
                </c:pt>
                <c:pt idx="2">
                  <c:v>West Middlesex University Hospital (172)</c:v>
                </c:pt>
              </c:strCache>
            </c:strRef>
          </c:cat>
          <c:val>
            <c:numRef>
              <c:f>Sheet1!$G$2:$G$4</c:f>
              <c:numCache>
                <c:formatCode>0.0;;</c:formatCode>
                <c:ptCount val="3"/>
                <c:pt idx="0">
                  <c:v>8.6968476000773833</c:v>
                </c:pt>
                <c:pt idx="1">
                  <c:v>8.8234042015269658</c:v>
                </c:pt>
                <c:pt idx="2">
                  <c:v>8.5859954677595773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Chelsea &amp; Westminster Hospital (190)</c:v>
                </c:pt>
                <c:pt idx="2">
                  <c:v>West Middlesex University Hospital (172)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Chelsea &amp; Westminster Hospital (190)</c:v>
                </c:pt>
                <c:pt idx="2">
                  <c:v>West Middlesex University Hospital (172)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Chelsea &amp; Westminster Hospital (190)</c:v>
                </c:pt>
                <c:pt idx="2">
                  <c:v>West Middlesex University Hospital (172)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1.3031523999226167</c:v>
                </c:pt>
                <c:pt idx="1">
                  <c:v>1.1765957984730342</c:v>
                </c:pt>
                <c:pt idx="2">
                  <c:v>1.4140045322404227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Chelsea &amp; Westminster Hospital (206)</c:v>
                </c:pt>
                <c:pt idx="2">
                  <c:v>West Middlesex University Hospital (180)</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Chelsea &amp; Westminster Hospital (206)</c:v>
                </c:pt>
                <c:pt idx="2">
                  <c:v>West Middlesex University Hospital (180)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Chelsea &amp; Westminster Hospital (206)</c:v>
                </c:pt>
                <c:pt idx="2">
                  <c:v>West Middlesex University Hospital (180)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Chelsea &amp; Westminster Hospital (206)</c:v>
                </c:pt>
                <c:pt idx="2">
                  <c:v>West Middlesex University Hospital (180)</c:v>
                </c:pt>
              </c:strCache>
            </c:strRef>
          </c:cat>
          <c:val>
            <c:numRef>
              <c:f>Sheet1!$G$2:$G$4</c:f>
              <c:numCache>
                <c:formatCode>0.0;;</c:formatCode>
                <c:ptCount val="3"/>
                <c:pt idx="0">
                  <c:v>8.1264476242677688</c:v>
                </c:pt>
                <c:pt idx="1">
                  <c:v>8.2619132490619798</c:v>
                </c:pt>
                <c:pt idx="2">
                  <c:v>8.0163432335140374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Chelsea &amp; Westminster Hospital (206)</c:v>
                </c:pt>
                <c:pt idx="2">
                  <c:v>West Middlesex University Hospital (180)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Chelsea &amp; Westminster Hospital (206)</c:v>
                </c:pt>
                <c:pt idx="2">
                  <c:v>West Middlesex University Hospital (180)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(386)</c:v>
                </c:pt>
                <c:pt idx="1">
                  <c:v>Chelsea &amp; Westminster Hospital (206)</c:v>
                </c:pt>
                <c:pt idx="2">
                  <c:v>West Middlesex University Hospital (180)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1.8735523757322312</c:v>
                </c:pt>
                <c:pt idx="1">
                  <c:v>1.7380867509380202</c:v>
                </c:pt>
                <c:pt idx="2">
                  <c:v>1.9836567664859626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Chelsea &amp; Westminster Hospital (34)</c:v>
                </c:pt>
                <c:pt idx="2">
                  <c:v>West Middlesex University Hospital (47)</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Chelsea &amp; Westminster Hospital (34)</c:v>
                </c:pt>
                <c:pt idx="2">
                  <c:v>West Middlesex University Hospital (47)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Chelsea &amp; Westminster Hospital (34)</c:v>
                </c:pt>
                <c:pt idx="2">
                  <c:v>West Middlesex University Hospital (47)</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Chelsea &amp; Westminster Hospital (34)</c:v>
                </c:pt>
                <c:pt idx="2">
                  <c:v>West Middlesex University Hospital (47)</c:v>
                </c:pt>
              </c:strCache>
            </c:strRef>
          </c:cat>
          <c:val>
            <c:numRef>
              <c:f>Sheet1!$G$2:$G$4</c:f>
              <c:numCache>
                <c:formatCode>0.0;;</c:formatCode>
                <c:ptCount val="3"/>
                <c:pt idx="0">
                  <c:v>7.7759333750660344</c:v>
                </c:pt>
                <c:pt idx="1">
                  <c:v>8.9268294743176284</c:v>
                </c:pt>
                <c:pt idx="2">
                  <c:v>7.2035916685120309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Chelsea &amp; Westminster Hospital (34)</c:v>
                </c:pt>
                <c:pt idx="2">
                  <c:v>West Middlesex University Hospital (47)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Chelsea &amp; Westminster Hospital (34)</c:v>
                </c:pt>
                <c:pt idx="2">
                  <c:v>West Middlesex University Hospital (47)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Chelsea &amp; Westminster Hospital (34)</c:v>
                </c:pt>
                <c:pt idx="2">
                  <c:v>West Middlesex University Hospital (47)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2.2240666249339656</c:v>
                </c:pt>
                <c:pt idx="1">
                  <c:v>1.0731705256823716</c:v>
                </c:pt>
                <c:pt idx="2">
                  <c:v>2.7964083314879691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Chelsea &amp; Westminster Hospital (34)</c:v>
                </c:pt>
                <c:pt idx="2">
                  <c:v>West Middlesex University Hospital (50)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Chelsea &amp; Westminster Hospital (34)</c:v>
                </c:pt>
                <c:pt idx="2">
                  <c:v>West Middlesex University Hospital (50)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Chelsea &amp; Westminster Hospital (34)</c:v>
                </c:pt>
                <c:pt idx="2">
                  <c:v>West Middlesex University Hospital (50)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Chelsea &amp; Westminster Hospital (34)</c:v>
                </c:pt>
                <c:pt idx="2">
                  <c:v>West Middlesex University Hospital (50)</c:v>
                </c:pt>
              </c:strCache>
            </c:strRef>
          </c:cat>
          <c:val>
            <c:numRef>
              <c:f>Sheet1!$G$2:$G$4</c:f>
              <c:numCache>
                <c:formatCode>0.0;;</c:formatCode>
                <c:ptCount val="3"/>
                <c:pt idx="0">
                  <c:v>7.2199905079641411</c:v>
                </c:pt>
                <c:pt idx="1">
                  <c:v>8.1695402616848849</c:v>
                </c:pt>
                <c:pt idx="2">
                  <c:v>6.918438898199617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Chelsea &amp; Westminster Hospital (34)</c:v>
                </c:pt>
                <c:pt idx="2">
                  <c:v>West Middlesex University Hospital (50)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Chelsea &amp; Westminster Hospital (34)</c:v>
                </c:pt>
                <c:pt idx="2">
                  <c:v>West Middlesex University Hospital (50)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(84)</c:v>
                </c:pt>
                <c:pt idx="1">
                  <c:v>Chelsea &amp; Westminster Hospital (34)</c:v>
                </c:pt>
                <c:pt idx="2">
                  <c:v>West Middlesex University Hospital (50)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2.7800094920358589</c:v>
                </c:pt>
                <c:pt idx="1">
                  <c:v>1.8304597383151151</c:v>
                </c:pt>
                <c:pt idx="2">
                  <c:v>3.081561101800383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Chelsea &amp; Westminster Hospital (31)</c:v>
                </c:pt>
                <c:pt idx="2">
                  <c:v>West Middlesex University Hospital (34)</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Chelsea &amp; Westminster Hospital (31)</c:v>
                </c:pt>
                <c:pt idx="2">
                  <c:v>West Middlesex University Hospital (34)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Chelsea &amp; Westminster Hospital (31)</c:v>
                </c:pt>
                <c:pt idx="2">
                  <c:v>West Middlesex University Hospital (34)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Chelsea &amp; Westminster Hospital (31)</c:v>
                </c:pt>
                <c:pt idx="2">
                  <c:v>West Middlesex University Hospital (34)</c:v>
                </c:pt>
              </c:strCache>
            </c:strRef>
          </c:cat>
          <c:val>
            <c:numRef>
              <c:f>Sheet1!$G$2:$G$4</c:f>
              <c:numCache>
                <c:formatCode>0.0;;</c:formatCode>
                <c:ptCount val="3"/>
                <c:pt idx="0">
                  <c:v>8.0866343503743554</c:v>
                </c:pt>
                <c:pt idx="1">
                  <c:v>9.1760619353753956</c:v>
                </c:pt>
                <c:pt idx="2">
                  <c:v>7.5077475943062053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Chelsea &amp; Westminster Hospital (31)</c:v>
                </c:pt>
                <c:pt idx="2">
                  <c:v>West Middlesex University Hospital (34)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Chelsea &amp; Westminster Hospital (31)</c:v>
                </c:pt>
                <c:pt idx="2">
                  <c:v>West Middlesex University Hospital (34)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(65)</c:v>
                </c:pt>
                <c:pt idx="1">
                  <c:v>Chelsea &amp; Westminster Hospital (31)</c:v>
                </c:pt>
                <c:pt idx="2">
                  <c:v>West Middlesex University Hospital (34)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1.9133656496256446</c:v>
                </c:pt>
                <c:pt idx="1">
                  <c:v>0.82393806462460439</c:v>
                </c:pt>
                <c:pt idx="2">
                  <c:v>2.4922524056937947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Chelsea &amp; Westminster Hospital (68)</c:v>
                </c:pt>
                <c:pt idx="2">
                  <c:v>West Middlesex University Hospital (66)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Chelsea &amp; Westminster Hospital (68)</c:v>
                </c:pt>
                <c:pt idx="2">
                  <c:v>West Middlesex University Hospital (66)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Chelsea &amp; Westminster Hospital (68)</c:v>
                </c:pt>
                <c:pt idx="2">
                  <c:v>West Middlesex University Hospital (66)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Chelsea &amp; Westminster Hospital (68)</c:v>
                </c:pt>
                <c:pt idx="2">
                  <c:v>West Middlesex University Hospital (66)</c:v>
                </c:pt>
              </c:strCache>
            </c:strRef>
          </c:cat>
          <c:val>
            <c:numRef>
              <c:f>Sheet1!$G$2:$G$4</c:f>
              <c:numCache>
                <c:formatCode>0.0;;</c:formatCode>
                <c:ptCount val="3"/>
                <c:pt idx="0">
                  <c:v>8.3589324845223807</c:v>
                </c:pt>
                <c:pt idx="1">
                  <c:v>8.3432114422359298</c:v>
                </c:pt>
                <c:pt idx="2">
                  <c:v>8.4740858242042236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Chelsea &amp; Westminster Hospital (68)</c:v>
                </c:pt>
                <c:pt idx="2">
                  <c:v>West Middlesex University Hospital (66)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Chelsea &amp; Westminster Hospital (68)</c:v>
                </c:pt>
                <c:pt idx="2">
                  <c:v>West Middlesex University Hospital (66)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Chelsea &amp; Westminster Hospital (68)</c:v>
                </c:pt>
                <c:pt idx="2">
                  <c:v>West Middlesex University Hospital (66)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1.6410675154776193</c:v>
                </c:pt>
                <c:pt idx="1">
                  <c:v>1.6567885577640702</c:v>
                </c:pt>
                <c:pt idx="2">
                  <c:v>1.5259141757957764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Chelsea &amp; Westminster Hospital (73)</c:v>
                </c:pt>
                <c:pt idx="2">
                  <c:v>West Middlesex University Hospital (81)</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Chelsea &amp; Westminster Hospital (73)</c:v>
                </c:pt>
                <c:pt idx="2">
                  <c:v>West Middlesex University Hospital (81)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Chelsea &amp; Westminster Hospital (73)</c:v>
                </c:pt>
                <c:pt idx="2">
                  <c:v>West Middlesex University Hospital (81)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Chelsea &amp; Westminster Hospital (73)</c:v>
                </c:pt>
                <c:pt idx="2">
                  <c:v>West Middlesex University Hospital (81)</c:v>
                </c:pt>
              </c:strCache>
            </c:strRef>
          </c:cat>
          <c:val>
            <c:numRef>
              <c:f>Sheet1!$G$2:$G$4</c:f>
              <c:numCache>
                <c:formatCode>0.0;;</c:formatCode>
                <c:ptCount val="3"/>
                <c:pt idx="0">
                  <c:v>8.3797440107591061</c:v>
                </c:pt>
                <c:pt idx="1">
                  <c:v>8.2429806848473302</c:v>
                </c:pt>
                <c:pt idx="2">
                  <c:v>8.2974077835841769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Chelsea &amp; Westminster Hospital (73)</c:v>
                </c:pt>
                <c:pt idx="2">
                  <c:v>West Middlesex University Hospital (81)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Chelsea &amp; Westminster Hospital (73)</c:v>
                </c:pt>
                <c:pt idx="2">
                  <c:v>West Middlesex University Hospital (81)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(154)</c:v>
                </c:pt>
                <c:pt idx="1">
                  <c:v>Chelsea &amp; Westminster Hospital (73)</c:v>
                </c:pt>
                <c:pt idx="2">
                  <c:v>West Middlesex University Hospital (81)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1.6202559892408939</c:v>
                </c:pt>
                <c:pt idx="1">
                  <c:v>1.7570193151526698</c:v>
                </c:pt>
                <c:pt idx="2">
                  <c:v>1.7025922164158231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Chelsea &amp; Westminster Hospital (47)</c:v>
                </c:pt>
                <c:pt idx="2">
                  <c:v>West Middlesex University Hospital (42)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Chelsea &amp; Westminster Hospital (47)</c:v>
                </c:pt>
                <c:pt idx="2">
                  <c:v>West Middlesex University Hospital (42)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Chelsea &amp; Westminster Hospital (47)</c:v>
                </c:pt>
                <c:pt idx="2">
                  <c:v>West Middlesex University Hospital (42)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Chelsea &amp; Westminster Hospital (47)</c:v>
                </c:pt>
                <c:pt idx="2">
                  <c:v>West Middlesex University Hospital (42)</c:v>
                </c:pt>
              </c:strCache>
            </c:strRef>
          </c:cat>
          <c:val>
            <c:numRef>
              <c:f>Sheet1!$G$2:$G$4</c:f>
              <c:numCache>
                <c:formatCode>0.0;;</c:formatCode>
                <c:ptCount val="3"/>
                <c:pt idx="0">
                  <c:v>5.9376937675537276</c:v>
                </c:pt>
                <c:pt idx="1">
                  <c:v>6.469176106577569</c:v>
                </c:pt>
                <c:pt idx="2">
                  <c:v>6.0383674732256516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Chelsea &amp; Westminster Hospital (47)</c:v>
                </c:pt>
                <c:pt idx="2">
                  <c:v>West Middlesex University Hospital (42)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Chelsea &amp; Westminster Hospital (47)</c:v>
                </c:pt>
                <c:pt idx="2">
                  <c:v>West Middlesex University Hospital (42)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(89)</c:v>
                </c:pt>
                <c:pt idx="1">
                  <c:v>Chelsea &amp; Westminster Hospital (47)</c:v>
                </c:pt>
                <c:pt idx="2">
                  <c:v>West Middlesex University Hospital (42)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4.0623062324462724</c:v>
                </c:pt>
                <c:pt idx="1">
                  <c:v>3.530823893422431</c:v>
                </c:pt>
                <c:pt idx="2">
                  <c:v>3.9616325267743484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Chelsea &amp; Westminster Hospital (-)</c:v>
                </c:pt>
                <c:pt idx="2">
                  <c:v>West Middlesex University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Chelsea &amp; Westminster Hospital (-)</c:v>
                </c:pt>
                <c:pt idx="2">
                  <c:v>West Middlesex University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Chelsea &amp; Westminster Hospital (-)</c:v>
                </c:pt>
                <c:pt idx="2">
                  <c:v>West Middlesex University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Chelsea &amp; Westminster Hospital (-)</c:v>
                </c:pt>
                <c:pt idx="2">
                  <c:v>West Middlesex University Hospital (-)</c:v>
                </c:pt>
              </c:strCache>
            </c:strRef>
          </c:cat>
          <c:val>
            <c:numRef>
              <c:f>Sheet1!$G$2:$G$4</c:f>
              <c:numCache>
                <c:formatCode>0.0;;</c:formatCode>
                <c:ptCount val="3"/>
                <c:pt idx="0">
                  <c:v>7.4309656512700837</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Chelsea &amp; Westminster Hospital (-)</c:v>
                </c:pt>
                <c:pt idx="2">
                  <c:v>West Middlesex University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Chelsea &amp; Westminster Hospital (-)</c:v>
                </c:pt>
                <c:pt idx="2">
                  <c:v>West Middlesex University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Chelsea &amp; Westminster Hospital (-)</c:v>
                </c:pt>
                <c:pt idx="2">
                  <c:v>West Middlesex University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2.5690343487299163</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Chelsea &amp; Westminster Hospital (-)</c:v>
                </c:pt>
                <c:pt idx="2">
                  <c:v>West Middlesex University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Chelsea &amp; Westminster Hospital (-)</c:v>
                </c:pt>
                <c:pt idx="2">
                  <c:v>West Middlesex University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Chelsea &amp; Westminster Hospital (-)</c:v>
                </c:pt>
                <c:pt idx="2">
                  <c:v>West Middlesex University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Chelsea &amp; Westminster Hospital (-)</c:v>
                </c:pt>
                <c:pt idx="2">
                  <c:v>West Middlesex University Hospital (-)</c:v>
                </c:pt>
              </c:strCache>
            </c:strRef>
          </c:cat>
          <c:val>
            <c:numRef>
              <c:f>Sheet1!$G$2:$G$4</c:f>
              <c:numCache>
                <c:formatCode>0.0;;</c:formatCode>
                <c:ptCount val="3"/>
                <c:pt idx="0">
                  <c:v>7.6020969803781817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Chelsea &amp; Westminster Hospital (-)</c:v>
                </c:pt>
                <c:pt idx="2">
                  <c:v>West Middlesex University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Chelsea &amp; Westminster Hospital (-)</c:v>
                </c:pt>
                <c:pt idx="2">
                  <c:v>West Middlesex University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c:v>
                </c:pt>
                <c:pt idx="1">
                  <c:v>Chelsea &amp; Westminster Hospital (-)</c:v>
                </c:pt>
                <c:pt idx="2">
                  <c:v>West Middlesex University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2.3979030196218183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Sheet1!$G$2:$G$4</c:f>
              <c:numCache>
                <c:formatCode>0.0;;</c:formatCode>
                <c:ptCount val="3"/>
                <c:pt idx="0">
                  <c:v>6.5609620169538649</c:v>
                </c:pt>
                <c:pt idx="1">
                  <c:v>6.3174749236658307</c:v>
                </c:pt>
                <c:pt idx="2">
                  <c:v>6.770005676828462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Chelsea &amp; Westminster Hospital (207)</c:v>
                </c:pt>
                <c:pt idx="2">
                  <c:v>West Middlesex University Hospital (186)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3.4390379830461351</c:v>
                </c:pt>
                <c:pt idx="1">
                  <c:v>3.6825250763341693</c:v>
                </c:pt>
                <c:pt idx="2">
                  <c:v>3.229994323171538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Chelsea &amp; Westminster Hospital (143)</c:v>
                </c:pt>
                <c:pt idx="2">
                  <c:v>West Middlesex University Hospital (122)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Chelsea &amp; Westminster Hospital (143)</c:v>
                </c:pt>
                <c:pt idx="2">
                  <c:v>West Middlesex University Hospital (122)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Chelsea &amp; Westminster Hospital (143)</c:v>
                </c:pt>
                <c:pt idx="2">
                  <c:v>West Middlesex University Hospital (122)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Chelsea &amp; Westminster Hospital (143)</c:v>
                </c:pt>
                <c:pt idx="2">
                  <c:v>West Middlesex University Hospital (122)</c:v>
                </c:pt>
              </c:strCache>
            </c:strRef>
          </c:cat>
          <c:val>
            <c:numRef>
              <c:f>Sheet1!$G$2:$G$4</c:f>
              <c:numCache>
                <c:formatCode>0.0;;</c:formatCode>
                <c:ptCount val="3"/>
                <c:pt idx="0">
                  <c:v>5.6460418415062898</c:v>
                </c:pt>
                <c:pt idx="1">
                  <c:v>5.4894063781058611</c:v>
                </c:pt>
                <c:pt idx="2">
                  <c:v>5.9109083041341766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Chelsea &amp; Westminster Hospital (143)</c:v>
                </c:pt>
                <c:pt idx="2">
                  <c:v>West Middlesex University Hospital (122)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Chelsea &amp; Westminster Hospital (143)</c:v>
                </c:pt>
                <c:pt idx="2">
                  <c:v>West Middlesex University Hospital (122)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(265)</c:v>
                </c:pt>
                <c:pt idx="1">
                  <c:v>Chelsea &amp; Westminster Hospital (143)</c:v>
                </c:pt>
                <c:pt idx="2">
                  <c:v>West Middlesex University Hospital (122)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4.3539581584937102</c:v>
                </c:pt>
                <c:pt idx="1">
                  <c:v>4.5105936218941389</c:v>
                </c:pt>
                <c:pt idx="2">
                  <c:v>4.0890916958658234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Chelsea &amp; Westminster Hospital (95)</c:v>
                </c:pt>
                <c:pt idx="2">
                  <c:v>West Middlesex University Hospital (65)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Chelsea &amp; Westminster Hospital (95)</c:v>
                </c:pt>
                <c:pt idx="2">
                  <c:v>West Middlesex University Hospital (65)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Chelsea &amp; Westminster Hospital (95)</c:v>
                </c:pt>
                <c:pt idx="2">
                  <c:v>West Middlesex University Hospital (65)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Chelsea &amp; Westminster Hospital (95)</c:v>
                </c:pt>
                <c:pt idx="2">
                  <c:v>West Middlesex University Hospital (65)</c:v>
                </c:pt>
              </c:strCache>
            </c:strRef>
          </c:cat>
          <c:val>
            <c:numRef>
              <c:f>Sheet1!$G$2:$G$4</c:f>
              <c:numCache>
                <c:formatCode>0.0;;</c:formatCode>
                <c:ptCount val="3"/>
                <c:pt idx="0">
                  <c:v>8.09926063095992</c:v>
                </c:pt>
                <c:pt idx="1">
                  <c:v>7.6618915349542984</c:v>
                </c:pt>
                <c:pt idx="2">
                  <c:v>8.8025319892318414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Chelsea &amp; Westminster Hospital (95)</c:v>
                </c:pt>
                <c:pt idx="2">
                  <c:v>West Middlesex University Hospital (65)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Chelsea &amp; Westminster Hospital (95)</c:v>
                </c:pt>
                <c:pt idx="2">
                  <c:v>West Middlesex University Hospital (65)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(160)</c:v>
                </c:pt>
                <c:pt idx="1">
                  <c:v>Chelsea &amp; Westminster Hospital (95)</c:v>
                </c:pt>
                <c:pt idx="2">
                  <c:v>West Middlesex University Hospital (65)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1.90073936904008</c:v>
                </c:pt>
                <c:pt idx="1">
                  <c:v>2.3381084650457016</c:v>
                </c:pt>
                <c:pt idx="2">
                  <c:v>1.1974680107681586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Chelsea &amp; Westminster Hospital (217)</c:v>
                </c:pt>
                <c:pt idx="2">
                  <c:v>West Middlesex University Hospital (191)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Chelsea &amp; Westminster Hospital (217)</c:v>
                </c:pt>
                <c:pt idx="2">
                  <c:v>West Middlesex University Hospital (191)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Chelsea &amp; Westminster Hospital (217)</c:v>
                </c:pt>
                <c:pt idx="2">
                  <c:v>West Middlesex University Hospital (191)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Chelsea &amp; Westminster Hospital (217)</c:v>
                </c:pt>
                <c:pt idx="2">
                  <c:v>West Middlesex University Hospital (191)</c:v>
                </c:pt>
              </c:strCache>
            </c:strRef>
          </c:cat>
          <c:val>
            <c:numRef>
              <c:f>Sheet1!$G$2:$G$4</c:f>
              <c:numCache>
                <c:formatCode>0.0;;</c:formatCode>
                <c:ptCount val="3"/>
                <c:pt idx="0">
                  <c:v>6.7391926290671984</c:v>
                </c:pt>
                <c:pt idx="1">
                  <c:v>6.6684844446407876</c:v>
                </c:pt>
                <c:pt idx="2">
                  <c:v>6.8330406315214889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Chelsea &amp; Westminster Hospital (217)</c:v>
                </c:pt>
                <c:pt idx="2">
                  <c:v>West Middlesex University Hospital (191)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Chelsea &amp; Westminster Hospital (217)</c:v>
                </c:pt>
                <c:pt idx="2">
                  <c:v>West Middlesex University Hospital (191)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(408)</c:v>
                </c:pt>
                <c:pt idx="1">
                  <c:v>Chelsea &amp; Westminster Hospital (217)</c:v>
                </c:pt>
                <c:pt idx="2">
                  <c:v>West Middlesex University Hospital (191)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3.2608073709328016</c:v>
                </c:pt>
                <c:pt idx="1">
                  <c:v>3.3315155553592124</c:v>
                </c:pt>
                <c:pt idx="2">
                  <c:v>3.1669593684785111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Chelsea &amp; Westminster Hospital (207)</c:v>
                </c:pt>
                <c:pt idx="2">
                  <c:v>West Middlesex University Hospital (178)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Chelsea &amp; Westminster Hospital (207)</c:v>
                </c:pt>
                <c:pt idx="2">
                  <c:v>West Middlesex University Hospital (178)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Chelsea &amp; Westminster Hospital (207)</c:v>
                </c:pt>
                <c:pt idx="2">
                  <c:v>West Middlesex University Hospital (178)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Chelsea &amp; Westminster Hospital (207)</c:v>
                </c:pt>
                <c:pt idx="2">
                  <c:v>West Middlesex University Hospital (178)</c:v>
                </c:pt>
              </c:strCache>
            </c:strRef>
          </c:cat>
          <c:val>
            <c:numRef>
              <c:f>Sheet1!$G$2:$G$4</c:f>
              <c:numCache>
                <c:formatCode>0.0;;</c:formatCode>
                <c:ptCount val="3"/>
                <c:pt idx="0">
                  <c:v>8.0062011562905528</c:v>
                </c:pt>
                <c:pt idx="1">
                  <c:v>8.0323027969798186</c:v>
                </c:pt>
                <c:pt idx="2">
                  <c:v>8.0080572284287133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Chelsea &amp; Westminster Hospital (207)</c:v>
                </c:pt>
                <c:pt idx="2">
                  <c:v>West Middlesex University Hospital (178)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Chelsea &amp; Westminster Hospital (207)</c:v>
                </c:pt>
                <c:pt idx="2">
                  <c:v>West Middlesex University Hospital (178)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Chelsea &amp; Westminster Hospital (207)</c:v>
                </c:pt>
                <c:pt idx="2">
                  <c:v>West Middlesex University Hospital (178)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1.9937988437094472</c:v>
                </c:pt>
                <c:pt idx="1">
                  <c:v>1.9676972030201814</c:v>
                </c:pt>
                <c:pt idx="2">
                  <c:v>1.9919427715712867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Chelsea &amp; Westminster Hospital (169)</c:v>
                </c:pt>
                <c:pt idx="2">
                  <c:v>West Middlesex University Hospital (142)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Chelsea &amp; Westminster Hospital (169)</c:v>
                </c:pt>
                <c:pt idx="2">
                  <c:v>West Middlesex University Hospital (142)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Chelsea &amp; Westminster Hospital (169)</c:v>
                </c:pt>
                <c:pt idx="2">
                  <c:v>West Middlesex University Hospital (142)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Chelsea &amp; Westminster Hospital (169)</c:v>
                </c:pt>
                <c:pt idx="2">
                  <c:v>West Middlesex University Hospital (142)</c:v>
                </c:pt>
              </c:strCache>
            </c:strRef>
          </c:cat>
          <c:val>
            <c:numRef>
              <c:f>Sheet1!$G$2:$G$4</c:f>
              <c:numCache>
                <c:formatCode>0.0;;</c:formatCode>
                <c:ptCount val="3"/>
                <c:pt idx="0">
                  <c:v>9.0093956273283116</c:v>
                </c:pt>
                <c:pt idx="1">
                  <c:v>8.9649016414997025</c:v>
                </c:pt>
                <c:pt idx="2">
                  <c:v>9.1089163710421346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Chelsea &amp; Westminster Hospital (169)</c:v>
                </c:pt>
                <c:pt idx="2">
                  <c:v>West Middlesex University Hospital (142)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Chelsea &amp; Westminster Hospital (169)</c:v>
                </c:pt>
                <c:pt idx="2">
                  <c:v>West Middlesex University Hospital (142)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(311)</c:v>
                </c:pt>
                <c:pt idx="1">
                  <c:v>Chelsea &amp; Westminster Hospital (169)</c:v>
                </c:pt>
                <c:pt idx="2">
                  <c:v>West Middlesex University Hospital (142)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0.99060437267168844</c:v>
                </c:pt>
                <c:pt idx="1">
                  <c:v>1.0350983585002975</c:v>
                </c:pt>
                <c:pt idx="2">
                  <c:v>0.89108362895786541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Chelsea &amp; Westminster Hospital (135)</c:v>
                </c:pt>
                <c:pt idx="2">
                  <c:v>West Middlesex University Hospital (119)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Chelsea &amp; Westminster Hospital (135)</c:v>
                </c:pt>
                <c:pt idx="2">
                  <c:v>West Middlesex University Hospital (119)</c:v>
                </c:pt>
              </c:strCache>
            </c:strRef>
          </c:cat>
          <c:val>
            <c:numRef>
              <c:f>Sheet1!$E$2:$E$4</c:f>
              <c:numCache>
                <c:formatCode>0.0;;</c:formatCode>
                <c:ptCount val="3"/>
                <c:pt idx="0">
                  <c:v>0</c:v>
                </c:pt>
                <c:pt idx="1">
                  <c:v>5.2621399216690854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Chelsea &amp; Westminster Hospital (135)</c:v>
                </c:pt>
                <c:pt idx="2">
                  <c:v>West Middlesex University Hospital (119)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Chelsea &amp; Westminster Hospital (135)</c:v>
                </c:pt>
                <c:pt idx="2">
                  <c:v>West Middlesex University Hospital (119)</c:v>
                </c:pt>
              </c:strCache>
            </c:strRef>
          </c:cat>
          <c:val>
            <c:numRef>
              <c:f>Sheet1!$G$2:$G$4</c:f>
              <c:numCache>
                <c:formatCode>0.0;;</c:formatCode>
                <c:ptCount val="3"/>
                <c:pt idx="0">
                  <c:v>6.0367387750215302</c:v>
                </c:pt>
                <c:pt idx="1">
                  <c:v>0</c:v>
                </c:pt>
                <c:pt idx="2">
                  <c:v>6.7697768869277706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Chelsea &amp; Westminster Hospital (135)</c:v>
                </c:pt>
                <c:pt idx="2">
                  <c:v>West Middlesex University Hospital (119)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Chelsea &amp; Westminster Hospital (135)</c:v>
                </c:pt>
                <c:pt idx="2">
                  <c:v>West Middlesex University Hospital (119)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(254)</c:v>
                </c:pt>
                <c:pt idx="1">
                  <c:v>Chelsea &amp; Westminster Hospital (135)</c:v>
                </c:pt>
                <c:pt idx="2">
                  <c:v>West Middlesex University Hospital (119)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3.9632612249784698</c:v>
                </c:pt>
                <c:pt idx="1">
                  <c:v>4.7378600783309146</c:v>
                </c:pt>
                <c:pt idx="2">
                  <c:v>3.2302231130722294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Chelsea &amp; Westminster Hospital (187)</c:v>
                </c:pt>
                <c:pt idx="2">
                  <c:v>West Middlesex University Hospital (159)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Chelsea &amp; Westminster Hospital (187)</c:v>
                </c:pt>
                <c:pt idx="2">
                  <c:v>West Middlesex University Hospital (159)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Chelsea &amp; Westminster Hospital (187)</c:v>
                </c:pt>
                <c:pt idx="2">
                  <c:v>West Middlesex University Hospital (159)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Chelsea &amp; Westminster Hospital (187)</c:v>
                </c:pt>
                <c:pt idx="2">
                  <c:v>West Middlesex University Hospital (159)</c:v>
                </c:pt>
              </c:strCache>
            </c:strRef>
          </c:cat>
          <c:val>
            <c:numRef>
              <c:f>Sheet1!$G$2:$G$4</c:f>
              <c:numCache>
                <c:formatCode>0.0;;</c:formatCode>
                <c:ptCount val="3"/>
                <c:pt idx="0">
                  <c:v>4.8220904229272259</c:v>
                </c:pt>
                <c:pt idx="1">
                  <c:v>4.8687578651500223</c:v>
                </c:pt>
                <c:pt idx="2">
                  <c:v>4.7729798364313574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Chelsea &amp; Westminster Hospital (187)</c:v>
                </c:pt>
                <c:pt idx="2">
                  <c:v>West Middlesex University Hospital (159)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Chelsea &amp; Westminster Hospital (187)</c:v>
                </c:pt>
                <c:pt idx="2">
                  <c:v>West Middlesex University Hospital (159)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(346)</c:v>
                </c:pt>
                <c:pt idx="1">
                  <c:v>Chelsea &amp; Westminster Hospital (187)</c:v>
                </c:pt>
                <c:pt idx="2">
                  <c:v>West Middlesex University Hospital (159)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5.1779095770727741</c:v>
                </c:pt>
                <c:pt idx="1">
                  <c:v>5.1312421348499777</c:v>
                </c:pt>
                <c:pt idx="2">
                  <c:v>5.2270201635686426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(202)</c:v>
                </c:pt>
                <c:pt idx="2">
                  <c:v>West Middlesex University Hospital (171)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(202)</c:v>
                </c:pt>
                <c:pt idx="2">
                  <c:v>West Middlesex University Hospital (171)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(202)</c:v>
                </c:pt>
                <c:pt idx="2">
                  <c:v>West Middlesex University Hospital (171)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(202)</c:v>
                </c:pt>
                <c:pt idx="2">
                  <c:v>West Middlesex University Hospital (171)</c:v>
                </c:pt>
              </c:strCache>
            </c:strRef>
          </c:cat>
          <c:val>
            <c:numRef>
              <c:f>Sheet1!$G$2:$G$4</c:f>
              <c:numCache>
                <c:formatCode>0.0;;</c:formatCode>
                <c:ptCount val="3"/>
                <c:pt idx="0">
                  <c:v>6.4320673820431304</c:v>
                </c:pt>
                <c:pt idx="1">
                  <c:v>6.2506968034184336</c:v>
                </c:pt>
                <c:pt idx="2">
                  <c:v>6.6291041031766662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(202)</c:v>
                </c:pt>
                <c:pt idx="2">
                  <c:v>West Middlesex University Hospital (171)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(202)</c:v>
                </c:pt>
                <c:pt idx="2">
                  <c:v>West Middlesex University Hospital (171)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(373)</c:v>
                </c:pt>
                <c:pt idx="1">
                  <c:v>Chelsea &amp; Westminster Hospital (202)</c:v>
                </c:pt>
                <c:pt idx="2">
                  <c:v>West Middlesex University Hospital (171)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3.5679326179568696</c:v>
                </c:pt>
                <c:pt idx="1">
                  <c:v>3.7493031965815664</c:v>
                </c:pt>
                <c:pt idx="2">
                  <c:v>3.3708958968233338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Chelsea &amp; Westminster Hospital (194)</c:v>
                </c:pt>
                <c:pt idx="2">
                  <c:v>West Middlesex University Hospital (174)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Chelsea &amp; Westminster Hospital (194)</c:v>
                </c:pt>
                <c:pt idx="2">
                  <c:v>West Middlesex University Hospital (174)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Chelsea &amp; Westminster Hospital (194)</c:v>
                </c:pt>
                <c:pt idx="2">
                  <c:v>West Middlesex University Hospital (174)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Chelsea &amp; Westminster Hospital (194)</c:v>
                </c:pt>
                <c:pt idx="2">
                  <c:v>West Middlesex University Hospital (174)</c:v>
                </c:pt>
              </c:strCache>
            </c:strRef>
          </c:cat>
          <c:val>
            <c:numRef>
              <c:f>Sheet1!$G$2:$G$4</c:f>
              <c:numCache>
                <c:formatCode>0.0;;</c:formatCode>
                <c:ptCount val="3"/>
                <c:pt idx="0">
                  <c:v>7.4476399044304724</c:v>
                </c:pt>
                <c:pt idx="1">
                  <c:v>7.7687500409632833</c:v>
                </c:pt>
                <c:pt idx="2">
                  <c:v>7.329108516778053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Chelsea &amp; Westminster Hospital (194)</c:v>
                </c:pt>
                <c:pt idx="2">
                  <c:v>West Middlesex University Hospital (174)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Chelsea &amp; Westminster Hospital (194)</c:v>
                </c:pt>
                <c:pt idx="2">
                  <c:v>West Middlesex University Hospital (174)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(368)</c:v>
                </c:pt>
                <c:pt idx="1">
                  <c:v>Chelsea &amp; Westminster Hospital (194)</c:v>
                </c:pt>
                <c:pt idx="2">
                  <c:v>West Middlesex University Hospital (174)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2.5523600955695276</c:v>
                </c:pt>
                <c:pt idx="1">
                  <c:v>2.2312499590367167</c:v>
                </c:pt>
                <c:pt idx="2">
                  <c:v>2.670891483221947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(204)</c:v>
                </c:pt>
                <c:pt idx="1">
                  <c:v>Chelsea &amp; Westminster Hospital (105)</c:v>
                </c:pt>
                <c:pt idx="2">
                  <c:v>West Middlesex University Hospital (99)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(204)</c:v>
                </c:pt>
                <c:pt idx="1">
                  <c:v>Chelsea &amp; Westminster Hospital (105)</c:v>
                </c:pt>
                <c:pt idx="2">
                  <c:v>West Middlesex University Hospital (99)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(204)</c:v>
                </c:pt>
                <c:pt idx="1">
                  <c:v>Chelsea &amp; Westminster Hospital (105)</c:v>
                </c:pt>
                <c:pt idx="2">
                  <c:v>West Middlesex University Hospital (99)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(204)</c:v>
                </c:pt>
                <c:pt idx="1">
                  <c:v>Chelsea &amp; Westminster Hospital (105)</c:v>
                </c:pt>
                <c:pt idx="2">
                  <c:v>West Middlesex University Hospital (99)</c:v>
                </c:pt>
              </c:strCache>
            </c:strRef>
          </c:cat>
          <c:val>
            <c:numRef>
              <c:f>Sheet1!$G$2:$G$4</c:f>
              <c:numCache>
                <c:formatCode>0.0;;</c:formatCode>
                <c:ptCount val="3"/>
                <c:pt idx="0">
                  <c:v>7.9005530896724654</c:v>
                </c:pt>
                <c:pt idx="1">
                  <c:v>7.5933003378231199</c:v>
                </c:pt>
                <c:pt idx="2">
                  <c:v>8.2837477414881704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(204)</c:v>
                </c:pt>
                <c:pt idx="1">
                  <c:v>Chelsea &amp; Westminster Hospital (105)</c:v>
                </c:pt>
                <c:pt idx="2">
                  <c:v>West Middlesex University Hospital (99)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(204)</c:v>
                </c:pt>
                <c:pt idx="1">
                  <c:v>Chelsea &amp; Westminster Hospital (105)</c:v>
                </c:pt>
                <c:pt idx="2">
                  <c:v>West Middlesex University Hospital (99)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(204)</c:v>
                </c:pt>
                <c:pt idx="1">
                  <c:v>Chelsea &amp; Westminster Hospital (105)</c:v>
                </c:pt>
                <c:pt idx="2">
                  <c:v>West Middlesex University Hospital (99)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2.0994469103275346</c:v>
                </c:pt>
                <c:pt idx="1">
                  <c:v>2.4066996621768801</c:v>
                </c:pt>
                <c:pt idx="2">
                  <c:v>1.7162522585118296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Chelsea &amp; Westminster Hospital (119)</c:v>
                </c:pt>
                <c:pt idx="2">
                  <c:v>West Middlesex University Hospital (108)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Chelsea &amp; Westminster Hospital (119)</c:v>
                </c:pt>
                <c:pt idx="2">
                  <c:v>West Middlesex University Hospital (108)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Chelsea &amp; Westminster Hospital (119)</c:v>
                </c:pt>
                <c:pt idx="2">
                  <c:v>West Middlesex University Hospital (108)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Chelsea &amp; Westminster Hospital (119)</c:v>
                </c:pt>
                <c:pt idx="2">
                  <c:v>West Middlesex University Hospital (108)</c:v>
                </c:pt>
              </c:strCache>
            </c:strRef>
          </c:cat>
          <c:val>
            <c:numRef>
              <c:f>Sheet1!$G$2:$G$4</c:f>
              <c:numCache>
                <c:formatCode>0.0;;</c:formatCode>
                <c:ptCount val="3"/>
                <c:pt idx="0">
                  <c:v>5.9281511750651408</c:v>
                </c:pt>
                <c:pt idx="1">
                  <c:v>6.0552389129739268</c:v>
                </c:pt>
                <c:pt idx="2">
                  <c:v>5.8798245335953112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Chelsea &amp; Westminster Hospital (119)</c:v>
                </c:pt>
                <c:pt idx="2">
                  <c:v>West Middlesex University Hospital (108)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Chelsea &amp; Westminster Hospital (119)</c:v>
                </c:pt>
                <c:pt idx="2">
                  <c:v>West Middlesex University Hospital (108)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(227)</c:v>
                </c:pt>
                <c:pt idx="1">
                  <c:v>Chelsea &amp; Westminster Hospital (119)</c:v>
                </c:pt>
                <c:pt idx="2">
                  <c:v>West Middlesex University Hospital (108)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4.0718488249348592</c:v>
                </c:pt>
                <c:pt idx="1">
                  <c:v>3.9447610870260732</c:v>
                </c:pt>
                <c:pt idx="2">
                  <c:v>4.1201754664046888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Chelsea &amp; Westminster Hospital (215)</c:v>
                </c:pt>
                <c:pt idx="2">
                  <c:v>West Middlesex University Hospital (189)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Chelsea &amp; Westminster Hospital (215)</c:v>
                </c:pt>
                <c:pt idx="2">
                  <c:v>West Middlesex University Hospital (189)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Chelsea &amp; Westminster Hospital (215)</c:v>
                </c:pt>
                <c:pt idx="2">
                  <c:v>West Middlesex University Hospital (189)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Chelsea &amp; Westminster Hospital (215)</c:v>
                </c:pt>
                <c:pt idx="2">
                  <c:v>West Middlesex University Hospital (189)</c:v>
                </c:pt>
              </c:strCache>
            </c:strRef>
          </c:cat>
          <c:val>
            <c:numRef>
              <c:f>Sheet1!$G$2:$G$4</c:f>
              <c:numCache>
                <c:formatCode>0.0;;</c:formatCode>
                <c:ptCount val="3"/>
                <c:pt idx="0">
                  <c:v>9.0133023684539548</c:v>
                </c:pt>
                <c:pt idx="1">
                  <c:v>9.1339287999162782</c:v>
                </c:pt>
                <c:pt idx="2">
                  <c:v>8.9188750962378478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Chelsea &amp; Westminster Hospital (215)</c:v>
                </c:pt>
                <c:pt idx="2">
                  <c:v>West Middlesex University Hospital (189)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Chelsea &amp; Westminster Hospital (215)</c:v>
                </c:pt>
                <c:pt idx="2">
                  <c:v>West Middlesex University Hospital (189)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(404)</c:v>
                </c:pt>
                <c:pt idx="1">
                  <c:v>Chelsea &amp; Westminster Hospital (215)</c:v>
                </c:pt>
                <c:pt idx="2">
                  <c:v>West Middlesex University Hospital (189)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0.98669763154604517</c:v>
                </c:pt>
                <c:pt idx="1">
                  <c:v>0.86607120008372185</c:v>
                </c:pt>
                <c:pt idx="2">
                  <c:v>1.0811249037621522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Chelsea &amp; Westminster Hospital (205)</c:v>
                </c:pt>
                <c:pt idx="2">
                  <c:v>West Middlesex University Hospital (178)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Chelsea &amp; Westminster Hospital (205)</c:v>
                </c:pt>
                <c:pt idx="2">
                  <c:v>West Middlesex University Hospital (178)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Chelsea &amp; Westminster Hospital (205)</c:v>
                </c:pt>
                <c:pt idx="2">
                  <c:v>West Middlesex University Hospital (178)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Chelsea &amp; Westminster Hospital (205)</c:v>
                </c:pt>
                <c:pt idx="2">
                  <c:v>West Middlesex University Hospital (178)</c:v>
                </c:pt>
              </c:strCache>
            </c:strRef>
          </c:cat>
          <c:val>
            <c:numRef>
              <c:f>Sheet1!$G$2:$G$4</c:f>
              <c:numCache>
                <c:formatCode>0.0;;</c:formatCode>
                <c:ptCount val="3"/>
                <c:pt idx="0">
                  <c:v>9.2159459598349631</c:v>
                </c:pt>
                <c:pt idx="1">
                  <c:v>9.3370727345724287</c:v>
                </c:pt>
                <c:pt idx="2">
                  <c:v>9.1296866589164214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Chelsea &amp; Westminster Hospital (205)</c:v>
                </c:pt>
                <c:pt idx="2">
                  <c:v>West Middlesex University Hospital (178)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Chelsea &amp; Westminster Hospital (205)</c:v>
                </c:pt>
                <c:pt idx="2">
                  <c:v>West Middlesex University Hospital (178)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Chelsea &amp; Westminster Hospital (205)</c:v>
                </c:pt>
                <c:pt idx="2">
                  <c:v>West Middlesex University Hospital (178)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0.78405404016503688</c:v>
                </c:pt>
                <c:pt idx="1">
                  <c:v>0.6629272654275713</c:v>
                </c:pt>
                <c:pt idx="2">
                  <c:v>0.87031334108357861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Chelsea &amp; Westminster Hospital (216)</c:v>
                </c:pt>
                <c:pt idx="2">
                  <c:v>West Middlesex University Hospital (191)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Chelsea &amp; Westminster Hospital (216)</c:v>
                </c:pt>
                <c:pt idx="2">
                  <c:v>West Middlesex University Hospital (191)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Chelsea &amp; Westminster Hospital (216)</c:v>
                </c:pt>
                <c:pt idx="2">
                  <c:v>West Middlesex University Hospital (191)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Chelsea &amp; Westminster Hospital (216)</c:v>
                </c:pt>
                <c:pt idx="2">
                  <c:v>West Middlesex University Hospital (191)</c:v>
                </c:pt>
              </c:strCache>
            </c:strRef>
          </c:cat>
          <c:val>
            <c:numRef>
              <c:f>Sheet1!$G$2:$G$4</c:f>
              <c:numCache>
                <c:formatCode>0.0;;</c:formatCode>
                <c:ptCount val="3"/>
                <c:pt idx="0">
                  <c:v>8.1808123472098764</c:v>
                </c:pt>
                <c:pt idx="1">
                  <c:v>8.3478978593560615</c:v>
                </c:pt>
                <c:pt idx="2">
                  <c:v>8.0650398916673289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Chelsea &amp; Westminster Hospital (216)</c:v>
                </c:pt>
                <c:pt idx="2">
                  <c:v>West Middlesex University Hospital (191)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Chelsea &amp; Westminster Hospital (216)</c:v>
                </c:pt>
                <c:pt idx="2">
                  <c:v>West Middlesex University Hospital (191)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(407)</c:v>
                </c:pt>
                <c:pt idx="1">
                  <c:v>Chelsea &amp; Westminster Hospital (216)</c:v>
                </c:pt>
                <c:pt idx="2">
                  <c:v>West Middlesex University Hospital (191)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1.8191876527901236</c:v>
                </c:pt>
                <c:pt idx="1">
                  <c:v>1.6521021406439385</c:v>
                </c:pt>
                <c:pt idx="2">
                  <c:v>1.9349601083326711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6.9076937625668071</c:v>
                </c:pt>
                <c:pt idx="1">
                  <c:v>6.0267611787083606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7.364434362845337</c:v>
                </c:pt>
                <c:pt idx="1">
                  <c:v>6.7902635356287062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7.6498137471614083</c:v>
                </c:pt>
                <c:pt idx="1">
                  <c:v>7.1394714464952829</c:v>
                </c:pt>
                <c:pt idx="2">
                  <c:v>6.7276733453378386</c:v>
                </c:pt>
                <c:pt idx="3">
                  <c:v>6.8191721102027101</c:v>
                </c:pt>
                <c:pt idx="4">
                  <c:v>6.7188414667846432</c:v>
                </c:pt>
                <c:pt idx="5">
                  <c:v>6.8194375280328714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5.8144307305576604</c:v>
                </c:pt>
                <c:pt idx="1">
                  <c:v>5.8337573604322257</c:v>
                </c:pt>
                <c:pt idx="2">
                  <c:v>5.8023445966949296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8.1356622591579555</c:v>
                </c:pt>
                <c:pt idx="1">
                  <c:v>8.6963890273639155</c:v>
                </c:pt>
                <c:pt idx="2">
                  <c:v>8.8381408111129893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7.9787788999975104</c:v>
                </c:pt>
                <c:pt idx="1">
                  <c:v>8.5982838951218756</c:v>
                </c:pt>
                <c:pt idx="2">
                  <c:v>8.3610650893319054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8.9883458428781626</c:v>
                </c:pt>
                <c:pt idx="1">
                  <c:v>9.1910350849615075</c:v>
                </c:pt>
                <c:pt idx="2">
                  <c:v>9.1762649795320588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3.2063120192255981</c:v>
                </c:pt>
                <c:pt idx="1">
                  <c:v>3.2817684846902742</c:v>
                </c:pt>
                <c:pt idx="2">
                  <c:v>3.436468982539401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8.9201037654190678</c:v>
                </c:pt>
                <c:pt idx="1">
                  <c:v>8.7458316587818032</c:v>
                </c:pt>
                <c:pt idx="2">
                  <c:v>8.6566213225930628</c:v>
                </c:pt>
                <c:pt idx="3">
                  <c:v>8.7610072187937345</c:v>
                </c:pt>
                <c:pt idx="4">
                  <c:v>8.8857481531346973</c:v>
                </c:pt>
                <c:pt idx="5">
                  <c:v>8.6298547935489811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8.491888818991546</c:v>
                </c:pt>
                <c:pt idx="1">
                  <c:v>7.4414810993971621</c:v>
                </c:pt>
                <c:pt idx="2">
                  <c:v>7.4079937841694843</c:v>
                </c:pt>
                <c:pt idx="3">
                  <c:v>7.0712861729075156</c:v>
                </c:pt>
                <c:pt idx="4">
                  <c:v>7.69129402192151</c:v>
                </c:pt>
                <c:pt idx="5">
                  <c:v>7.5567774432059789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7.897508355557048</c:v>
                </c:pt>
                <c:pt idx="1">
                  <c:v>7.7321496536490324</c:v>
                </c:pt>
                <c:pt idx="2">
                  <c:v>7.9456835044412406</c:v>
                </c:pt>
                <c:pt idx="3">
                  <c:v>7.9220560948829446</c:v>
                </c:pt>
                <c:pt idx="4">
                  <c:v>7.8077976442035641</c:v>
                </c:pt>
                <c:pt idx="5">
                  <c:v>8.3430746823243016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7.8723658644577483</c:v>
                </c:pt>
                <c:pt idx="1">
                  <c:v>7.6017603564887226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5.7020140008544864</c:v>
                </c:pt>
                <c:pt idx="1">
                  <c:v>5.5850051873403288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9.5746223783921298</c:v>
                </c:pt>
                <c:pt idx="1">
                  <c:v>9.2164121371635819</c:v>
                </c:pt>
                <c:pt idx="2">
                  <c:v>9.2147405979329786</c:v>
                </c:pt>
                <c:pt idx="3">
                  <c:v>9.0583990829787115</c:v>
                </c:pt>
                <c:pt idx="4">
                  <c:v>9.4677404316223406</c:v>
                </c:pt>
                <c:pt idx="5">
                  <c:v>9.5098541842715747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8.6781120733679362</c:v>
                </c:pt>
                <c:pt idx="1">
                  <c:v>8.797291107176239</c:v>
                </c:pt>
                <c:pt idx="2">
                  <c:v>8.3550962432527953</c:v>
                </c:pt>
                <c:pt idx="3">
                  <c:v>8.5336144924136104</c:v>
                </c:pt>
                <c:pt idx="4">
                  <c:v>8.8031808549516253</c:v>
                </c:pt>
                <c:pt idx="5">
                  <c:v>8.7275887270059549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9.2194714840879595</c:v>
                </c:pt>
                <c:pt idx="1">
                  <c:v>9.1086849407858015</c:v>
                </c:pt>
                <c:pt idx="2">
                  <c:v>8.9665304482200252</c:v>
                </c:pt>
                <c:pt idx="3">
                  <c:v>8.9484157359947716</c:v>
                </c:pt>
                <c:pt idx="4">
                  <c:v>9.0630494037351887</c:v>
                </c:pt>
                <c:pt idx="5">
                  <c:v>8.9800877237196524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8.2016750090052213</c:v>
                </c:pt>
                <c:pt idx="1">
                  <c:v>8.4290245655314795</c:v>
                </c:pt>
                <c:pt idx="2">
                  <c:v>8.4734884046737466</c:v>
                </c:pt>
                <c:pt idx="3">
                  <c:v>8.4705561062020411</c:v>
                </c:pt>
                <c:pt idx="4">
                  <c:v>8.740747233146072</c:v>
                </c:pt>
                <c:pt idx="5">
                  <c:v>8.7140523038923003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8.7738657476314952</c:v>
                </c:pt>
                <c:pt idx="1">
                  <c:v>8.3007948875073883</c:v>
                </c:pt>
                <c:pt idx="2">
                  <c:v>8.2842429015193666</c:v>
                </c:pt>
                <c:pt idx="3">
                  <c:v>8.4507854071905832</c:v>
                </c:pt>
                <c:pt idx="4">
                  <c:v>8.602155303876696</c:v>
                </c:pt>
                <c:pt idx="5">
                  <c:v>8.3642183821165403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9.0879817285795976</c:v>
                </c:pt>
                <c:pt idx="1">
                  <c:v>8.7033575815860136</c:v>
                </c:pt>
                <c:pt idx="2">
                  <c:v>8.6777024739695605</c:v>
                </c:pt>
                <c:pt idx="3">
                  <c:v>8.4751005663539711</c:v>
                </c:pt>
                <c:pt idx="4">
                  <c:v>8.8653474654474405</c:v>
                </c:pt>
                <c:pt idx="5">
                  <c:v>8.8833557755655903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8.1872790530848469</c:v>
                </c:pt>
                <c:pt idx="1">
                  <c:v>8.1140524156182519</c:v>
                </c:pt>
                <c:pt idx="2">
                  <c:v>7.8614094464152569</c:v>
                </c:pt>
                <c:pt idx="3">
                  <c:v>8.189114652235391</c:v>
                </c:pt>
                <c:pt idx="4">
                  <c:v>8.6882117244244306</c:v>
                </c:pt>
                <c:pt idx="5">
                  <c:v>8.338646670185927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8.0702967297838111</c:v>
                </c:pt>
                <c:pt idx="1">
                  <c:v>7.7461977758312459</c:v>
                </c:pt>
                <c:pt idx="2">
                  <c:v>6.4711739643128263</c:v>
                </c:pt>
                <c:pt idx="3">
                  <c:v>6.9781382245458854</c:v>
                </c:pt>
                <c:pt idx="4">
                  <c:v>7.7963017852165617</c:v>
                </c:pt>
                <c:pt idx="5">
                  <c:v>7.7432044858592102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7.8236724149497494</c:v>
                </c:pt>
                <c:pt idx="1">
                  <c:v>7.7694188827967476</c:v>
                </c:pt>
                <c:pt idx="2">
                  <c:v>7.4143276274098753</c:v>
                </c:pt>
                <c:pt idx="3">
                  <c:v>7.1450834279105537</c:v>
                </c:pt>
                <c:pt idx="4">
                  <c:v>7.5981128163411888</c:v>
                </c:pt>
                <c:pt idx="5">
                  <c:v>7.4403510912409239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7.1361233172024487</c:v>
                </c:pt>
                <c:pt idx="1">
                  <c:v>6.998734701498595</c:v>
                </c:pt>
                <c:pt idx="2">
                  <c:v>6.4348972787906007</c:v>
                </c:pt>
                <c:pt idx="3">
                  <c:v>6.6591801996380813</c:v>
                </c:pt>
                <c:pt idx="4">
                  <c:v>7.0709820058729864</c:v>
                </c:pt>
                <c:pt idx="5">
                  <c:v>7.2064653632868856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8.7836733143928623</c:v>
                </c:pt>
                <c:pt idx="1">
                  <c:v>8.9563197243494344</c:v>
                </c:pt>
                <c:pt idx="2">
                  <c:v>8.5139779882402404</c:v>
                </c:pt>
                <c:pt idx="3">
                  <c:v>8.5428280207306226</c:v>
                </c:pt>
                <c:pt idx="4">
                  <c:v>8.9591221054461485</c:v>
                </c:pt>
                <c:pt idx="5">
                  <c:v>9.0224766604365723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7.5335628539828177</c:v>
                </c:pt>
                <c:pt idx="1">
                  <c:v>7.3674632886015683</c:v>
                </c:pt>
                <c:pt idx="2">
                  <c:v>6.9382757302553362</c:v>
                </c:pt>
                <c:pt idx="3">
                  <c:v>7.1121439008875704</c:v>
                </c:pt>
                <c:pt idx="4">
                  <c:v>7.5538527937744542</c:v>
                </c:pt>
                <c:pt idx="5">
                  <c:v>7.448210650928301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9.4539103238380537</c:v>
                </c:pt>
                <c:pt idx="1">
                  <c:v>9.4070535386673626</c:v>
                </c:pt>
                <c:pt idx="2">
                  <c:v>9.5366606308052351</c:v>
                </c:pt>
                <c:pt idx="3">
                  <c:v>9.3201377177838189</c:v>
                </c:pt>
                <c:pt idx="4">
                  <c:v>9.5624971148800242</c:v>
                </c:pt>
                <c:pt idx="5">
                  <c:v>9.5397938833728766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9.0615518064984393</c:v>
                </c:pt>
                <c:pt idx="1">
                  <c:v>8.8262085115188231</c:v>
                </c:pt>
                <c:pt idx="2">
                  <c:v>8.54030747088194</c:v>
                </c:pt>
                <c:pt idx="3">
                  <c:v>8.6918640240591589</c:v>
                </c:pt>
                <c:pt idx="4">
                  <c:v>8.9542682150346735</c:v>
                </c:pt>
                <c:pt idx="5">
                  <c:v>8.6968476000773833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8.3605258611503785</c:v>
                </c:pt>
                <c:pt idx="1">
                  <c:v>7.8661271904564112</c:v>
                </c:pt>
                <c:pt idx="2">
                  <c:v>7.431396561065112</c:v>
                </c:pt>
                <c:pt idx="3">
                  <c:v>7.7929130105030717</c:v>
                </c:pt>
                <c:pt idx="4">
                  <c:v>8.2688180325552096</c:v>
                </c:pt>
                <c:pt idx="5">
                  <c:v>8.1264476242677688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7.645574066867348</c:v>
                </c:pt>
                <c:pt idx="1">
                  <c:v>7.4309656512700837</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8.1514366743997435</c:v>
                </c:pt>
                <c:pt idx="1">
                  <c:v>7.6020969803781817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7.1171588663162169</c:v>
                </c:pt>
                <c:pt idx="1">
                  <c:v>6.9132214148347826</c:v>
                </c:pt>
                <c:pt idx="2">
                  <c:v>6.9086773055674442</c:v>
                </c:pt>
                <c:pt idx="3">
                  <c:v>6.460190170420999</c:v>
                </c:pt>
                <c:pt idx="4">
                  <c:v>6.4177659267313416</c:v>
                </c:pt>
                <c:pt idx="5">
                  <c:v>6.5609620169538649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8.5439010117862448</c:v>
                </c:pt>
                <c:pt idx="1">
                  <c:v>8.0047287973067256</c:v>
                </c:pt>
                <c:pt idx="2">
                  <c:v>7.8871587536819252</c:v>
                </c:pt>
                <c:pt idx="3">
                  <c:v>7.2136441579909736</c:v>
                </c:pt>
                <c:pt idx="4">
                  <c:v>7.7357929937334378</c:v>
                </c:pt>
                <c:pt idx="5">
                  <c:v>8.09926063095992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7.2304115721743409</c:v>
                </c:pt>
                <c:pt idx="1">
                  <c:v>7.2281315788241152</c:v>
                </c:pt>
                <c:pt idx="2">
                  <c:v>6.626526890924632</c:v>
                </c:pt>
                <c:pt idx="3">
                  <c:v>6.9858048726447954</c:v>
                </c:pt>
                <c:pt idx="4">
                  <c:v>6.6136670559268937</c:v>
                </c:pt>
                <c:pt idx="5">
                  <c:v>6.7391926290671984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7.3099149897613973</c:v>
                </c:pt>
                <c:pt idx="1">
                  <c:v>8.2335173135586022</c:v>
                </c:pt>
                <c:pt idx="2">
                  <c:v>7.8999807955984043</c:v>
                </c:pt>
                <c:pt idx="3">
                  <c:v>7.99922398405986</c:v>
                </c:pt>
                <c:pt idx="4">
                  <c:v>8.384632178356684</c:v>
                </c:pt>
                <c:pt idx="5">
                  <c:v>8.0062011562905528</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9.0191295763387327</c:v>
                </c:pt>
                <c:pt idx="1">
                  <c:v>8.7938102422743061</c:v>
                </c:pt>
                <c:pt idx="2">
                  <c:v>8.7220479732251199</c:v>
                </c:pt>
                <c:pt idx="3">
                  <c:v>8.8404239077047464</c:v>
                </c:pt>
                <c:pt idx="4">
                  <c:v>9.0093956273283116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4.6910818975691919</c:v>
                </c:pt>
                <c:pt idx="1">
                  <c:v>4.822338937558408</c:v>
                </c:pt>
                <c:pt idx="2">
                  <c:v>4.5859589933920599</c:v>
                </c:pt>
                <c:pt idx="3">
                  <c:v>4.7183709748976197</c:v>
                </c:pt>
                <c:pt idx="4">
                  <c:v>4.7425766096098334</c:v>
                </c:pt>
                <c:pt idx="5">
                  <c:v>4.8220904229272259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6.5982328329608766</c:v>
                </c:pt>
                <c:pt idx="1">
                  <c:v>6.9437225958962756</c:v>
                </c:pt>
                <c:pt idx="2">
                  <c:v>6.4305085299340821</c:v>
                </c:pt>
                <c:pt idx="3">
                  <c:v>6.507548272458858</c:v>
                </c:pt>
                <c:pt idx="4">
                  <c:v>6.6448711893314947</c:v>
                </c:pt>
                <c:pt idx="5">
                  <c:v>6.4320673820431304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7.6121891238054626</c:v>
                </c:pt>
                <c:pt idx="1">
                  <c:v>7.2531682292077937</c:v>
                </c:pt>
                <c:pt idx="2">
                  <c:v>6.9858774598360602</c:v>
                </c:pt>
                <c:pt idx="3">
                  <c:v>6.9133629064355349</c:v>
                </c:pt>
                <c:pt idx="4">
                  <c:v>7.272300622772212</c:v>
                </c:pt>
                <c:pt idx="5">
                  <c:v>7.4476399044304724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8.2876146840380702</c:v>
                </c:pt>
                <c:pt idx="1">
                  <c:v>8.1511557446175367</c:v>
                </c:pt>
                <c:pt idx="2">
                  <c:v>7.348391457814329</c:v>
                </c:pt>
                <c:pt idx="3">
                  <c:v>6.8448785035240558</c:v>
                </c:pt>
                <c:pt idx="4">
                  <c:v>7.2847283971866164</c:v>
                </c:pt>
                <c:pt idx="5">
                  <c:v>7.9005530896724654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6.1724976386878376</c:v>
                </c:pt>
                <c:pt idx="1">
                  <c:v>5.9281511750651408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8.7749872176073502</c:v>
                </c:pt>
                <c:pt idx="1">
                  <c:v>9.0263201417398076</c:v>
                </c:pt>
                <c:pt idx="2">
                  <c:v>9.0133023684539548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9.2726371904768605</c:v>
                </c:pt>
                <c:pt idx="1">
                  <c:v>9.0347560786251186</c:v>
                </c:pt>
                <c:pt idx="2">
                  <c:v>8.9311171357100054</c:v>
                </c:pt>
                <c:pt idx="3">
                  <c:v>8.9616668139783897</c:v>
                </c:pt>
                <c:pt idx="4">
                  <c:v>9.0832820379080861</c:v>
                </c:pt>
                <c:pt idx="5">
                  <c:v>9.2159459598349631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8.2938965931471245</c:v>
                </c:pt>
                <c:pt idx="1">
                  <c:v>8.2521201914149387</c:v>
                </c:pt>
                <c:pt idx="2">
                  <c:v>7.9302880249633301</c:v>
                </c:pt>
                <c:pt idx="3">
                  <c:v>7.9852336843734681</c:v>
                </c:pt>
                <c:pt idx="4">
                  <c:v>8.2328893238980889</c:v>
                </c:pt>
                <c:pt idx="5">
                  <c:v>8.1808123472098764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32650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RQM | Chelsea And Westminster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326505"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RQM | Chelsea And Westminster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RQM | Chelsea And Westminster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Chelsea And Westminster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2</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3505412747"/>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57468061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71%</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84393124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86162729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158769120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653842660"/>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71754058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93409815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247301049"/>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12298881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8481309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Chelsea And Westminster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Chelsea And Westminster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lang="en-GB" sz="1250">
                <a:solidFill>
                  <a:prstClr val="black"/>
                </a:solidFill>
                <a:latin typeface="Arial"/>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noise from other patients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52590871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597982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22608485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196868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47617567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88939708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09492347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9136974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42525090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134661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65323146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6223191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64155840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04857439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20571125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22316132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71878147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24468237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17546926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8675299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8635029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462921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3221025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3270005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66636585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40529279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49338215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77509157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85634313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0306548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6170242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2883426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941976750"/>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0815339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21058588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68701703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0472167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64402608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701478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033772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13658377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8525538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51662081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28761874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31123847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06953631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9458091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8220202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340806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634212137"/>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26685581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956399282"/>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130847837"/>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53622290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75786140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38688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80317809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82346899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89315166"/>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66761777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6280596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045564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9488361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049461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17417474"/>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533569716"/>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45097595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63379681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77931897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16951855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6414692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27280897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4312652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818698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01270609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86788254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39265678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479773871"/>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16260540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4388570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926252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0991304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3342541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89298531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29627939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91447229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7200514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54862395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41805738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07108048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70888850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1555289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71635551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83761565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4007527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300969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60326945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8018060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0668432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4559561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59566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8338000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90790440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2202478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944618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1155396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228735448"/>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15445850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33988404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4542788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7340570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55931709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084952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35464137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34609515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6327008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4168888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9840599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8092007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14162494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30692559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7351807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3189192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1399479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3148090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0353224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41586417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7814823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1322907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775069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4272349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40659772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6578668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3933514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0622730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2302157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1436400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6855377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6723167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9984863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7186358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9580707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3438971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89790535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9786747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5107960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226997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1404499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8639559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7315827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007393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5000824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2342417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5898344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3113436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2808500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862208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6974127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6706289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1390628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8669939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9363149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9082566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2035323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7505040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40571470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326109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1663336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23537332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157</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081878808"/>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57159016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6007861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40015008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1499556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8278933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7188398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383662320"/>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0284276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13981818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9447523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09290985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7525089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1937219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99290338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271453541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44840700"/>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1758741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4216136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7783924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5829567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9072132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38130663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914521058"/>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6330593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9106558"/>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38389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86454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4696592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7884882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369944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0265423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971458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67219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885116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351463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3514416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149863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153841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3158550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631979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78057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83121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6438115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062101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126919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2428443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1974359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196335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470419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5770716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2453655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5831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503272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7659570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80587920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58771271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21729643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777558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1292306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37400404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73916903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560904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4834009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919580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4065915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650943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48960178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0821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968420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2475207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8046452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771906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991158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965450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3464942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8152590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68988743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912019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2905381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562741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42257638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03989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053291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2786487142"/>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Q19. When nurses spoke about your care in front of you, were you included in the conversation?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148500069"/>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16340</Words>
  <Application>Microsoft Office PowerPoint</Application>
  <PresentationFormat>Widescreen</PresentationFormat>
  <Paragraphs>2134</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Chelsea And Westminster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2026-09-03T10:10:54Z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